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3" r:id="rId4"/>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F29CA4-598E-4574-9840-7792A278FC44}">
  <a:tblStyle styleId="{CAF29CA4-598E-4574-9840-7792A278FC4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e531339198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e531339198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e531339198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e531339198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e531339198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e531339198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e531339198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e531339198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e531339198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e531339198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e531339198_0_1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e531339198_0_1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e531339198_0_1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e531339198_0_1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e531339198_0_1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e531339198_0_1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e531339198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e531339198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e531339198_0_1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e531339198_0_1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e53133919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e53133919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e531339198_6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e531339198_6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e531339198_0_1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e531339198_0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e531339198_0_2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e531339198_0_2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e531339198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e531339198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e531339198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e531339198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e531339198_6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e531339198_6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e531339198_6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e531339198_6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e531339198_6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e531339198_6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e45db8f7ed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e45db8f7ed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e53133919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e53133919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e531339198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e531339198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e531339198_6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e531339198_6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e531339198_6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e531339198_6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e5e908fb83_0_9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e5e908fb83_0_9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e5e908fb83_0_9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e5e908fb83_0_9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e5e908fb83_0_9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e5e908fb83_0_9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e5e908fb83_0_9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e5e908fb83_0_9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e5e908fb83_0_9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e5e908fb83_0_9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ge5e908fb83_0_9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5" name="Google Shape;1895;ge5e908fb83_0_9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0" name="Shape 4680"/>
        <p:cNvGrpSpPr/>
        <p:nvPr/>
      </p:nvGrpSpPr>
      <p:grpSpPr>
        <a:xfrm>
          <a:off x="0" y="0"/>
          <a:ext cx="0" cy="0"/>
          <a:chOff x="0" y="0"/>
          <a:chExt cx="0" cy="0"/>
        </a:xfrm>
      </p:grpSpPr>
      <p:sp>
        <p:nvSpPr>
          <p:cNvPr id="4681" name="Google Shape;4681;ge5e908fb83_0_12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2" name="Google Shape;4682;ge5e908fb83_0_12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9" name="Shape 5099"/>
        <p:cNvGrpSpPr/>
        <p:nvPr/>
      </p:nvGrpSpPr>
      <p:grpSpPr>
        <a:xfrm>
          <a:off x="0" y="0"/>
          <a:ext cx="0" cy="0"/>
          <a:chOff x="0" y="0"/>
          <a:chExt cx="0" cy="0"/>
        </a:xfrm>
      </p:grpSpPr>
      <p:sp>
        <p:nvSpPr>
          <p:cNvPr id="5100" name="Google Shape;5100;ge5e908fb83_0_12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1" name="Google Shape;5101;ge5e908fb83_0_12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e45db8f7ed_1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e45db8f7ed_1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9" name="Shape 5269"/>
        <p:cNvGrpSpPr/>
        <p:nvPr/>
      </p:nvGrpSpPr>
      <p:grpSpPr>
        <a:xfrm>
          <a:off x="0" y="0"/>
          <a:ext cx="0" cy="0"/>
          <a:chOff x="0" y="0"/>
          <a:chExt cx="0" cy="0"/>
        </a:xfrm>
      </p:grpSpPr>
      <p:sp>
        <p:nvSpPr>
          <p:cNvPr id="5270" name="Google Shape;5270;ge5e908fb83_0_13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1" name="Google Shape;5271;ge5e908fb83_0_13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4" name="Shape 5674"/>
        <p:cNvGrpSpPr/>
        <p:nvPr/>
      </p:nvGrpSpPr>
      <p:grpSpPr>
        <a:xfrm>
          <a:off x="0" y="0"/>
          <a:ext cx="0" cy="0"/>
          <a:chOff x="0" y="0"/>
          <a:chExt cx="0" cy="0"/>
        </a:xfrm>
      </p:grpSpPr>
      <p:sp>
        <p:nvSpPr>
          <p:cNvPr id="5675" name="Google Shape;5675;ge5e908fb83_0_13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6" name="Google Shape;5676;ge5e908fb83_0_13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4" name="Shape 6054"/>
        <p:cNvGrpSpPr/>
        <p:nvPr/>
      </p:nvGrpSpPr>
      <p:grpSpPr>
        <a:xfrm>
          <a:off x="0" y="0"/>
          <a:ext cx="0" cy="0"/>
          <a:chOff x="0" y="0"/>
          <a:chExt cx="0" cy="0"/>
        </a:xfrm>
      </p:grpSpPr>
      <p:sp>
        <p:nvSpPr>
          <p:cNvPr id="6055" name="Google Shape;6055;ge5e908fb83_0_13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6" name="Google Shape;6056;ge5e908fb83_0_13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8" name="Shape 6468"/>
        <p:cNvGrpSpPr/>
        <p:nvPr/>
      </p:nvGrpSpPr>
      <p:grpSpPr>
        <a:xfrm>
          <a:off x="0" y="0"/>
          <a:ext cx="0" cy="0"/>
          <a:chOff x="0" y="0"/>
          <a:chExt cx="0" cy="0"/>
        </a:xfrm>
      </p:grpSpPr>
      <p:sp>
        <p:nvSpPr>
          <p:cNvPr id="6469" name="Google Shape;6469;ge5e908fb83_0_14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0" name="Google Shape;6470;ge5e908fb83_0_14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9" name="Shape 6829"/>
        <p:cNvGrpSpPr/>
        <p:nvPr/>
      </p:nvGrpSpPr>
      <p:grpSpPr>
        <a:xfrm>
          <a:off x="0" y="0"/>
          <a:ext cx="0" cy="0"/>
          <a:chOff x="0" y="0"/>
          <a:chExt cx="0" cy="0"/>
        </a:xfrm>
      </p:grpSpPr>
      <p:sp>
        <p:nvSpPr>
          <p:cNvPr id="6830" name="Google Shape;6830;ge5e908fb83_0_14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1" name="Google Shape;6831;ge5e908fb83_0_14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9" name="Shape 7339"/>
        <p:cNvGrpSpPr/>
        <p:nvPr/>
      </p:nvGrpSpPr>
      <p:grpSpPr>
        <a:xfrm>
          <a:off x="0" y="0"/>
          <a:ext cx="0" cy="0"/>
          <a:chOff x="0" y="0"/>
          <a:chExt cx="0" cy="0"/>
        </a:xfrm>
      </p:grpSpPr>
      <p:sp>
        <p:nvSpPr>
          <p:cNvPr id="7340" name="Google Shape;7340;ge5e908fb83_0_15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1" name="Google Shape;7341;ge5e908fb83_0_15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9" name="Shape 7959"/>
        <p:cNvGrpSpPr/>
        <p:nvPr/>
      </p:nvGrpSpPr>
      <p:grpSpPr>
        <a:xfrm>
          <a:off x="0" y="0"/>
          <a:ext cx="0" cy="0"/>
          <a:chOff x="0" y="0"/>
          <a:chExt cx="0" cy="0"/>
        </a:xfrm>
      </p:grpSpPr>
      <p:sp>
        <p:nvSpPr>
          <p:cNvPr id="7960" name="Google Shape;7960;ge5e908fb83_0_15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1" name="Google Shape;7961;ge5e908fb83_0_15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3" name="Shape 8553"/>
        <p:cNvGrpSpPr/>
        <p:nvPr/>
      </p:nvGrpSpPr>
      <p:grpSpPr>
        <a:xfrm>
          <a:off x="0" y="0"/>
          <a:ext cx="0" cy="0"/>
          <a:chOff x="0" y="0"/>
          <a:chExt cx="0" cy="0"/>
        </a:xfrm>
      </p:grpSpPr>
      <p:sp>
        <p:nvSpPr>
          <p:cNvPr id="8554" name="Google Shape;8554;ge5e908fb83_0_16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5" name="Google Shape;8555;ge5e908fb83_0_16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4" name="Shape 8874"/>
        <p:cNvGrpSpPr/>
        <p:nvPr/>
      </p:nvGrpSpPr>
      <p:grpSpPr>
        <a:xfrm>
          <a:off x="0" y="0"/>
          <a:ext cx="0" cy="0"/>
          <a:chOff x="0" y="0"/>
          <a:chExt cx="0" cy="0"/>
        </a:xfrm>
      </p:grpSpPr>
      <p:sp>
        <p:nvSpPr>
          <p:cNvPr id="8875" name="Google Shape;8875;ge5e908fb83_0_16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6" name="Google Shape;8876;ge5e908fb83_0_16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2" name="Shape 9182"/>
        <p:cNvGrpSpPr/>
        <p:nvPr/>
      </p:nvGrpSpPr>
      <p:grpSpPr>
        <a:xfrm>
          <a:off x="0" y="0"/>
          <a:ext cx="0" cy="0"/>
          <a:chOff x="0" y="0"/>
          <a:chExt cx="0" cy="0"/>
        </a:xfrm>
      </p:grpSpPr>
      <p:sp>
        <p:nvSpPr>
          <p:cNvPr id="9183" name="Google Shape;9183;ge5e908fb83_0_18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4" name="Google Shape;9184;ge5e908fb83_0_18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e45db8f7ed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e45db8f7ed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53133919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e53133919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e531339198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e531339198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e45db8f7ed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e45db8f7ed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e531339198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e531339198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 Id="rId4"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8.png"/><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380450" y="1489563"/>
            <a:ext cx="6383100" cy="20526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4"/>
              </a:buClr>
              <a:buSzPts val="5200"/>
              <a:buNone/>
              <a:defRPr b="0" sz="6000">
                <a:solidFill>
                  <a:srgbClr val="BAD9DC"/>
                </a:solidFill>
                <a:latin typeface="Bungee"/>
                <a:ea typeface="Bungee"/>
                <a:cs typeface="Bungee"/>
                <a:sym typeface="Bungee"/>
              </a:defRPr>
            </a:lvl1pPr>
            <a:lvl2pPr lvl="1" rtl="0" algn="ctr">
              <a:spcBef>
                <a:spcPts val="0"/>
              </a:spcBef>
              <a:spcAft>
                <a:spcPts val="0"/>
              </a:spcAft>
              <a:buClr>
                <a:schemeClr val="accent4"/>
              </a:buClr>
              <a:buSzPts val="5200"/>
              <a:buNone/>
              <a:defRPr sz="5200">
                <a:solidFill>
                  <a:schemeClr val="accent4"/>
                </a:solidFill>
              </a:defRPr>
            </a:lvl2pPr>
            <a:lvl3pPr lvl="2" rtl="0" algn="ctr">
              <a:spcBef>
                <a:spcPts val="0"/>
              </a:spcBef>
              <a:spcAft>
                <a:spcPts val="0"/>
              </a:spcAft>
              <a:buClr>
                <a:schemeClr val="accent4"/>
              </a:buClr>
              <a:buSzPts val="5200"/>
              <a:buNone/>
              <a:defRPr sz="5200">
                <a:solidFill>
                  <a:schemeClr val="accent4"/>
                </a:solidFill>
              </a:defRPr>
            </a:lvl3pPr>
            <a:lvl4pPr lvl="3" rtl="0" algn="ctr">
              <a:spcBef>
                <a:spcPts val="0"/>
              </a:spcBef>
              <a:spcAft>
                <a:spcPts val="0"/>
              </a:spcAft>
              <a:buClr>
                <a:schemeClr val="accent4"/>
              </a:buClr>
              <a:buSzPts val="5200"/>
              <a:buNone/>
              <a:defRPr sz="5200">
                <a:solidFill>
                  <a:schemeClr val="accent4"/>
                </a:solidFill>
              </a:defRPr>
            </a:lvl4pPr>
            <a:lvl5pPr lvl="4" rtl="0" algn="ctr">
              <a:spcBef>
                <a:spcPts val="0"/>
              </a:spcBef>
              <a:spcAft>
                <a:spcPts val="0"/>
              </a:spcAft>
              <a:buClr>
                <a:schemeClr val="accent4"/>
              </a:buClr>
              <a:buSzPts val="5200"/>
              <a:buNone/>
              <a:defRPr sz="5200">
                <a:solidFill>
                  <a:schemeClr val="accent4"/>
                </a:solidFill>
              </a:defRPr>
            </a:lvl5pPr>
            <a:lvl6pPr lvl="5" rtl="0" algn="ctr">
              <a:spcBef>
                <a:spcPts val="0"/>
              </a:spcBef>
              <a:spcAft>
                <a:spcPts val="0"/>
              </a:spcAft>
              <a:buClr>
                <a:schemeClr val="accent4"/>
              </a:buClr>
              <a:buSzPts val="5200"/>
              <a:buNone/>
              <a:defRPr sz="5200">
                <a:solidFill>
                  <a:schemeClr val="accent4"/>
                </a:solidFill>
              </a:defRPr>
            </a:lvl6pPr>
            <a:lvl7pPr lvl="6" rtl="0" algn="ctr">
              <a:spcBef>
                <a:spcPts val="0"/>
              </a:spcBef>
              <a:spcAft>
                <a:spcPts val="0"/>
              </a:spcAft>
              <a:buClr>
                <a:schemeClr val="accent4"/>
              </a:buClr>
              <a:buSzPts val="5200"/>
              <a:buNone/>
              <a:defRPr sz="5200">
                <a:solidFill>
                  <a:schemeClr val="accent4"/>
                </a:solidFill>
              </a:defRPr>
            </a:lvl7pPr>
            <a:lvl8pPr lvl="7" rtl="0" algn="ctr">
              <a:spcBef>
                <a:spcPts val="0"/>
              </a:spcBef>
              <a:spcAft>
                <a:spcPts val="0"/>
              </a:spcAft>
              <a:buClr>
                <a:schemeClr val="accent4"/>
              </a:buClr>
              <a:buSzPts val="5200"/>
              <a:buNone/>
              <a:defRPr sz="5200">
                <a:solidFill>
                  <a:schemeClr val="accent4"/>
                </a:solidFill>
              </a:defRPr>
            </a:lvl8pPr>
            <a:lvl9pPr lvl="8" rtl="0" algn="ctr">
              <a:spcBef>
                <a:spcPts val="0"/>
              </a:spcBef>
              <a:spcAft>
                <a:spcPts val="0"/>
              </a:spcAft>
              <a:buClr>
                <a:schemeClr val="accent4"/>
              </a:buClr>
              <a:buSzPts val="5200"/>
              <a:buNone/>
              <a:defRPr sz="5200">
                <a:solidFill>
                  <a:schemeClr val="accent4"/>
                </a:solidFill>
              </a:defRPr>
            </a:lvl9pPr>
          </a:lstStyle>
          <a:p/>
        </p:txBody>
      </p:sp>
      <p:sp>
        <p:nvSpPr>
          <p:cNvPr id="10" name="Google Shape;10;p2"/>
          <p:cNvSpPr txBox="1"/>
          <p:nvPr>
            <p:ph idx="1" type="subTitle"/>
          </p:nvPr>
        </p:nvSpPr>
        <p:spPr>
          <a:xfrm>
            <a:off x="2394450" y="4041275"/>
            <a:ext cx="4355100" cy="378000"/>
          </a:xfrm>
          <a:prstGeom prst="rect">
            <a:avLst/>
          </a:prstGeom>
          <a:noFill/>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2800"/>
              <a:buFont typeface="Open Sans SemiBold"/>
              <a:buNone/>
              <a:defRPr sz="1800">
                <a:solidFill>
                  <a:schemeClr val="lt1"/>
                </a:solidFill>
                <a:latin typeface="Open Sans"/>
                <a:ea typeface="Open Sans"/>
                <a:cs typeface="Open Sans"/>
                <a:sym typeface="Open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982200" y="1890146"/>
            <a:ext cx="7179600" cy="1363200"/>
          </a:xfrm>
          <a:prstGeom prst="rect">
            <a:avLst/>
          </a:prstGeom>
        </p:spPr>
        <p:txBody>
          <a:bodyPr anchorCtr="0" anchor="b" bIns="0" lIns="0" spcFirstLastPara="1" rIns="0" wrap="square" tIns="0">
            <a:noAutofit/>
          </a:bodyPr>
          <a:lstStyle>
            <a:lvl1pPr lvl="0" algn="ctr">
              <a:spcBef>
                <a:spcPts val="0"/>
              </a:spcBef>
              <a:spcAft>
                <a:spcPts val="0"/>
              </a:spcAft>
              <a:buClr>
                <a:schemeClr val="lt2"/>
              </a:buClr>
              <a:buSzPts val="12000"/>
              <a:buNone/>
              <a:defRPr sz="9600">
                <a:solidFill>
                  <a:schemeClr val="lt2"/>
                </a:solidFill>
              </a:defRPr>
            </a:lvl1pPr>
            <a:lvl2pPr lvl="1" algn="ctr">
              <a:spcBef>
                <a:spcPts val="0"/>
              </a:spcBef>
              <a:spcAft>
                <a:spcPts val="0"/>
              </a:spcAft>
              <a:buClr>
                <a:schemeClr val="accent3"/>
              </a:buClr>
              <a:buSzPts val="12000"/>
              <a:buNone/>
              <a:defRPr sz="12000">
                <a:solidFill>
                  <a:schemeClr val="accent3"/>
                </a:solidFill>
              </a:defRPr>
            </a:lvl2pPr>
            <a:lvl3pPr lvl="2" algn="ctr">
              <a:spcBef>
                <a:spcPts val="0"/>
              </a:spcBef>
              <a:spcAft>
                <a:spcPts val="0"/>
              </a:spcAft>
              <a:buClr>
                <a:schemeClr val="accent3"/>
              </a:buClr>
              <a:buSzPts val="12000"/>
              <a:buNone/>
              <a:defRPr sz="12000">
                <a:solidFill>
                  <a:schemeClr val="accent3"/>
                </a:solidFill>
              </a:defRPr>
            </a:lvl3pPr>
            <a:lvl4pPr lvl="3" algn="ctr">
              <a:spcBef>
                <a:spcPts val="0"/>
              </a:spcBef>
              <a:spcAft>
                <a:spcPts val="0"/>
              </a:spcAft>
              <a:buClr>
                <a:schemeClr val="accent3"/>
              </a:buClr>
              <a:buSzPts val="12000"/>
              <a:buNone/>
              <a:defRPr sz="12000">
                <a:solidFill>
                  <a:schemeClr val="accent3"/>
                </a:solidFill>
              </a:defRPr>
            </a:lvl4pPr>
            <a:lvl5pPr lvl="4" algn="ctr">
              <a:spcBef>
                <a:spcPts val="0"/>
              </a:spcBef>
              <a:spcAft>
                <a:spcPts val="0"/>
              </a:spcAft>
              <a:buClr>
                <a:schemeClr val="accent3"/>
              </a:buClr>
              <a:buSzPts val="12000"/>
              <a:buNone/>
              <a:defRPr sz="12000">
                <a:solidFill>
                  <a:schemeClr val="accent3"/>
                </a:solidFill>
              </a:defRPr>
            </a:lvl5pPr>
            <a:lvl6pPr lvl="5" algn="ctr">
              <a:spcBef>
                <a:spcPts val="0"/>
              </a:spcBef>
              <a:spcAft>
                <a:spcPts val="0"/>
              </a:spcAft>
              <a:buClr>
                <a:schemeClr val="accent3"/>
              </a:buClr>
              <a:buSzPts val="12000"/>
              <a:buNone/>
              <a:defRPr sz="12000">
                <a:solidFill>
                  <a:schemeClr val="accent3"/>
                </a:solidFill>
              </a:defRPr>
            </a:lvl6pPr>
            <a:lvl7pPr lvl="6" algn="ctr">
              <a:spcBef>
                <a:spcPts val="0"/>
              </a:spcBef>
              <a:spcAft>
                <a:spcPts val="0"/>
              </a:spcAft>
              <a:buClr>
                <a:schemeClr val="accent3"/>
              </a:buClr>
              <a:buSzPts val="12000"/>
              <a:buNone/>
              <a:defRPr sz="12000">
                <a:solidFill>
                  <a:schemeClr val="accent3"/>
                </a:solidFill>
              </a:defRPr>
            </a:lvl7pPr>
            <a:lvl8pPr lvl="7" algn="ctr">
              <a:spcBef>
                <a:spcPts val="0"/>
              </a:spcBef>
              <a:spcAft>
                <a:spcPts val="0"/>
              </a:spcAft>
              <a:buClr>
                <a:schemeClr val="accent3"/>
              </a:buClr>
              <a:buSzPts val="12000"/>
              <a:buNone/>
              <a:defRPr sz="12000">
                <a:solidFill>
                  <a:schemeClr val="accent3"/>
                </a:solidFill>
              </a:defRPr>
            </a:lvl8pPr>
            <a:lvl9pPr lvl="8" algn="ctr">
              <a:spcBef>
                <a:spcPts val="0"/>
              </a:spcBef>
              <a:spcAft>
                <a:spcPts val="0"/>
              </a:spcAft>
              <a:buClr>
                <a:schemeClr val="accent3"/>
              </a:buClr>
              <a:buSzPts val="12000"/>
              <a:buNone/>
              <a:defRPr sz="12000">
                <a:solidFill>
                  <a:schemeClr val="accent3"/>
                </a:solidFill>
              </a:defRPr>
            </a:lvl9pPr>
          </a:lstStyle>
          <a:p>
            <a:r>
              <a:t>xx%</a:t>
            </a:r>
          </a:p>
        </p:txBody>
      </p:sp>
      <p:sp>
        <p:nvSpPr>
          <p:cNvPr id="56" name="Google Shape;56;p11"/>
          <p:cNvSpPr txBox="1"/>
          <p:nvPr>
            <p:ph idx="1" type="subTitle"/>
          </p:nvPr>
        </p:nvSpPr>
        <p:spPr>
          <a:xfrm>
            <a:off x="2086850" y="3492225"/>
            <a:ext cx="4970400" cy="3027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pic>
        <p:nvPicPr>
          <p:cNvPr id="57" name="Google Shape;57;p11"/>
          <p:cNvPicPr preferRelativeResize="0"/>
          <p:nvPr/>
        </p:nvPicPr>
        <p:blipFill>
          <a:blip r:embed="rId2">
            <a:alphaModFix/>
          </a:blip>
          <a:stretch>
            <a:fillRect/>
          </a:stretch>
        </p:blipFill>
        <p:spPr>
          <a:xfrm rot="2390608">
            <a:off x="60888" y="3657227"/>
            <a:ext cx="1591002" cy="1591022"/>
          </a:xfrm>
          <a:prstGeom prst="rect">
            <a:avLst/>
          </a:prstGeom>
          <a:noFill/>
          <a:ln>
            <a:noFill/>
          </a:ln>
        </p:spPr>
      </p:pic>
      <p:pic>
        <p:nvPicPr>
          <p:cNvPr id="58" name="Google Shape;58;p11"/>
          <p:cNvPicPr preferRelativeResize="0"/>
          <p:nvPr/>
        </p:nvPicPr>
        <p:blipFill>
          <a:blip r:embed="rId3">
            <a:alphaModFix/>
          </a:blip>
          <a:stretch>
            <a:fillRect/>
          </a:stretch>
        </p:blipFill>
        <p:spPr>
          <a:xfrm>
            <a:off x="7560452" y="3632850"/>
            <a:ext cx="1271095" cy="12725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9" name="Shape 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0" name="Shape 60"/>
        <p:cNvGrpSpPr/>
        <p:nvPr/>
      </p:nvGrpSpPr>
      <p:grpSpPr>
        <a:xfrm>
          <a:off x="0" y="0"/>
          <a:ext cx="0" cy="0"/>
          <a:chOff x="0" y="0"/>
          <a:chExt cx="0" cy="0"/>
        </a:xfrm>
      </p:grpSpPr>
      <p:sp>
        <p:nvSpPr>
          <p:cNvPr id="61" name="Google Shape;61;p13"/>
          <p:cNvSpPr txBox="1"/>
          <p:nvPr>
            <p:ph type="ctrTitle"/>
          </p:nvPr>
        </p:nvSpPr>
        <p:spPr>
          <a:xfrm>
            <a:off x="1776700" y="1082300"/>
            <a:ext cx="5590800" cy="3780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a:lvl1pPr>
            <a:lvl2pPr lvl="1" rtl="0" algn="ctr">
              <a:spcBef>
                <a:spcPts val="0"/>
              </a:spcBef>
              <a:spcAft>
                <a:spcPts val="0"/>
              </a:spcAft>
              <a:buSzPts val="3000"/>
              <a:buFont typeface="Bungee"/>
              <a:buNone/>
              <a:defRPr sz="3000">
                <a:latin typeface="Bungee"/>
                <a:ea typeface="Bungee"/>
                <a:cs typeface="Bungee"/>
                <a:sym typeface="Bungee"/>
              </a:defRPr>
            </a:lvl2pPr>
            <a:lvl3pPr lvl="2" rtl="0" algn="ctr">
              <a:spcBef>
                <a:spcPts val="0"/>
              </a:spcBef>
              <a:spcAft>
                <a:spcPts val="0"/>
              </a:spcAft>
              <a:buSzPts val="3000"/>
              <a:buFont typeface="Bungee"/>
              <a:buNone/>
              <a:defRPr sz="3000">
                <a:latin typeface="Bungee"/>
                <a:ea typeface="Bungee"/>
                <a:cs typeface="Bungee"/>
                <a:sym typeface="Bungee"/>
              </a:defRPr>
            </a:lvl3pPr>
            <a:lvl4pPr lvl="3" rtl="0" algn="ctr">
              <a:spcBef>
                <a:spcPts val="0"/>
              </a:spcBef>
              <a:spcAft>
                <a:spcPts val="0"/>
              </a:spcAft>
              <a:buSzPts val="3000"/>
              <a:buFont typeface="Bungee"/>
              <a:buNone/>
              <a:defRPr sz="3000">
                <a:latin typeface="Bungee"/>
                <a:ea typeface="Bungee"/>
                <a:cs typeface="Bungee"/>
                <a:sym typeface="Bungee"/>
              </a:defRPr>
            </a:lvl4pPr>
            <a:lvl5pPr lvl="4" rtl="0" algn="ctr">
              <a:spcBef>
                <a:spcPts val="0"/>
              </a:spcBef>
              <a:spcAft>
                <a:spcPts val="0"/>
              </a:spcAft>
              <a:buSzPts val="3000"/>
              <a:buFont typeface="Bungee"/>
              <a:buNone/>
              <a:defRPr sz="3000">
                <a:latin typeface="Bungee"/>
                <a:ea typeface="Bungee"/>
                <a:cs typeface="Bungee"/>
                <a:sym typeface="Bungee"/>
              </a:defRPr>
            </a:lvl5pPr>
            <a:lvl6pPr lvl="5" rtl="0" algn="ctr">
              <a:spcBef>
                <a:spcPts val="0"/>
              </a:spcBef>
              <a:spcAft>
                <a:spcPts val="0"/>
              </a:spcAft>
              <a:buSzPts val="3000"/>
              <a:buFont typeface="Bungee"/>
              <a:buNone/>
              <a:defRPr sz="3000">
                <a:latin typeface="Bungee"/>
                <a:ea typeface="Bungee"/>
                <a:cs typeface="Bungee"/>
                <a:sym typeface="Bungee"/>
              </a:defRPr>
            </a:lvl6pPr>
            <a:lvl7pPr lvl="6" rtl="0" algn="ctr">
              <a:spcBef>
                <a:spcPts val="0"/>
              </a:spcBef>
              <a:spcAft>
                <a:spcPts val="0"/>
              </a:spcAft>
              <a:buSzPts val="3000"/>
              <a:buFont typeface="Bungee"/>
              <a:buNone/>
              <a:defRPr sz="3000">
                <a:latin typeface="Bungee"/>
                <a:ea typeface="Bungee"/>
                <a:cs typeface="Bungee"/>
                <a:sym typeface="Bungee"/>
              </a:defRPr>
            </a:lvl7pPr>
            <a:lvl8pPr lvl="7" rtl="0" algn="ctr">
              <a:spcBef>
                <a:spcPts val="0"/>
              </a:spcBef>
              <a:spcAft>
                <a:spcPts val="0"/>
              </a:spcAft>
              <a:buSzPts val="3000"/>
              <a:buFont typeface="Bungee"/>
              <a:buNone/>
              <a:defRPr sz="3000">
                <a:latin typeface="Bungee"/>
                <a:ea typeface="Bungee"/>
                <a:cs typeface="Bungee"/>
                <a:sym typeface="Bungee"/>
              </a:defRPr>
            </a:lvl8pPr>
            <a:lvl9pPr lvl="8" rtl="0" algn="ctr">
              <a:spcBef>
                <a:spcPts val="0"/>
              </a:spcBef>
              <a:spcAft>
                <a:spcPts val="0"/>
              </a:spcAft>
              <a:buSzPts val="3000"/>
              <a:buFont typeface="Bungee"/>
              <a:buNone/>
              <a:defRPr sz="3000">
                <a:latin typeface="Bungee"/>
                <a:ea typeface="Bungee"/>
                <a:cs typeface="Bungee"/>
                <a:sym typeface="Bungee"/>
              </a:defRPr>
            </a:lvl9pPr>
          </a:lstStyle>
          <a:p/>
        </p:txBody>
      </p:sp>
      <p:sp>
        <p:nvSpPr>
          <p:cNvPr id="62" name="Google Shape;62;p13"/>
          <p:cNvSpPr txBox="1"/>
          <p:nvPr>
            <p:ph idx="1" type="subTitle"/>
          </p:nvPr>
        </p:nvSpPr>
        <p:spPr>
          <a:xfrm>
            <a:off x="715350" y="2290334"/>
            <a:ext cx="2520300" cy="264600"/>
          </a:xfrm>
          <a:prstGeom prst="rect">
            <a:avLst/>
          </a:prstGeom>
          <a:noFill/>
        </p:spPr>
        <p:txBody>
          <a:bodyPr anchorCtr="0" anchor="ctr" bIns="0" lIns="0" spcFirstLastPara="1" rIns="0" wrap="square" tIns="0">
            <a:noAutofit/>
          </a:bodyPr>
          <a:lstStyle>
            <a:lvl1pPr lvl="0" rtl="0" algn="ctr">
              <a:lnSpc>
                <a:spcPct val="100000"/>
              </a:lnSpc>
              <a:spcBef>
                <a:spcPts val="0"/>
              </a:spcBef>
              <a:spcAft>
                <a:spcPts val="0"/>
              </a:spcAft>
              <a:buSzPts val="2800"/>
              <a:buFont typeface="Open Sans SemiBold"/>
              <a:buNone/>
              <a:defRPr sz="2000">
                <a:solidFill>
                  <a:schemeClr val="accent1"/>
                </a:solidFill>
                <a:latin typeface="Bungee"/>
                <a:ea typeface="Bungee"/>
                <a:cs typeface="Bungee"/>
                <a:sym typeface="Bunge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3" name="Google Shape;63;p13"/>
          <p:cNvSpPr txBox="1"/>
          <p:nvPr>
            <p:ph hasCustomPrompt="1" idx="2" type="title"/>
          </p:nvPr>
        </p:nvSpPr>
        <p:spPr>
          <a:xfrm>
            <a:off x="1513800" y="1694437"/>
            <a:ext cx="923400" cy="4836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6500"/>
              <a:buNone/>
              <a:defRPr sz="3000">
                <a:solidFill>
                  <a:schemeClr val="accent3"/>
                </a:solidFill>
              </a:defRPr>
            </a:lvl1pPr>
            <a:lvl2pPr lvl="1"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2pPr>
            <a:lvl3pPr lvl="2"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3pPr>
            <a:lvl4pPr lvl="3"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4pPr>
            <a:lvl5pPr lvl="4"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5pPr>
            <a:lvl6pPr lvl="5"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6pPr>
            <a:lvl7pPr lvl="6"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7pPr>
            <a:lvl8pPr lvl="7"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8pPr>
            <a:lvl9pPr lvl="8"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9pPr>
          </a:lstStyle>
          <a:p>
            <a:r>
              <a:t>xx%</a:t>
            </a:r>
          </a:p>
        </p:txBody>
      </p:sp>
      <p:sp>
        <p:nvSpPr>
          <p:cNvPr id="64" name="Google Shape;64;p13"/>
          <p:cNvSpPr txBox="1"/>
          <p:nvPr>
            <p:ph idx="3" type="subTitle"/>
          </p:nvPr>
        </p:nvSpPr>
        <p:spPr>
          <a:xfrm>
            <a:off x="944400" y="2631123"/>
            <a:ext cx="2062200" cy="483600"/>
          </a:xfrm>
          <a:prstGeom prst="rect">
            <a:avLst/>
          </a:prstGeom>
          <a:noFill/>
        </p:spPr>
        <p:txBody>
          <a:bodyPr anchorCtr="0" anchor="ctr" bIns="0" lIns="0" spcFirstLastPara="1" rIns="0" wrap="square" tIns="0">
            <a:noAutofit/>
          </a:bodyPr>
          <a:lstStyle>
            <a:lvl1pPr lvl="0" rtl="0" algn="ctr">
              <a:lnSpc>
                <a:spcPct val="100000"/>
              </a:lnSpc>
              <a:spcBef>
                <a:spcPts val="0"/>
              </a:spcBef>
              <a:spcAft>
                <a:spcPts val="0"/>
              </a:spcAft>
              <a:buSzPts val="2200"/>
              <a:buFont typeface="Open Sans SemiBold"/>
              <a:buNone/>
              <a:defRPr>
                <a:solidFill>
                  <a:schemeClr val="lt1"/>
                </a:solidFill>
                <a:latin typeface="Open Sans"/>
                <a:ea typeface="Open Sans"/>
                <a:cs typeface="Open Sans"/>
                <a:sym typeface="Open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13"/>
          <p:cNvSpPr txBox="1"/>
          <p:nvPr>
            <p:ph idx="4" type="subTitle"/>
          </p:nvPr>
        </p:nvSpPr>
        <p:spPr>
          <a:xfrm>
            <a:off x="3311850" y="2290334"/>
            <a:ext cx="2520300" cy="264600"/>
          </a:xfrm>
          <a:prstGeom prst="rect">
            <a:avLst/>
          </a:prstGeom>
          <a:noFill/>
        </p:spPr>
        <p:txBody>
          <a:bodyPr anchorCtr="0" anchor="ctr" bIns="0" lIns="0" spcFirstLastPara="1" rIns="0" wrap="square" tIns="0">
            <a:noAutofit/>
          </a:bodyPr>
          <a:lstStyle>
            <a:lvl1pPr lvl="0" rtl="0" algn="ctr">
              <a:lnSpc>
                <a:spcPct val="100000"/>
              </a:lnSpc>
              <a:spcBef>
                <a:spcPts val="0"/>
              </a:spcBef>
              <a:spcAft>
                <a:spcPts val="0"/>
              </a:spcAft>
              <a:buSzPts val="2800"/>
              <a:buFont typeface="Open Sans SemiBold"/>
              <a:buNone/>
              <a:defRPr sz="2000">
                <a:solidFill>
                  <a:schemeClr val="lt2"/>
                </a:solidFill>
                <a:latin typeface="Bungee"/>
                <a:ea typeface="Bungee"/>
                <a:cs typeface="Bungee"/>
                <a:sym typeface="Bunge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6" name="Google Shape;66;p13"/>
          <p:cNvSpPr txBox="1"/>
          <p:nvPr>
            <p:ph hasCustomPrompt="1" idx="5" type="title"/>
          </p:nvPr>
        </p:nvSpPr>
        <p:spPr>
          <a:xfrm>
            <a:off x="4110296" y="1694437"/>
            <a:ext cx="923400" cy="4836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6500"/>
              <a:buNone/>
              <a:defRPr sz="3000">
                <a:solidFill>
                  <a:schemeClr val="accent3"/>
                </a:solidFill>
              </a:defRPr>
            </a:lvl1pPr>
            <a:lvl2pPr lvl="1"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2pPr>
            <a:lvl3pPr lvl="2"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3pPr>
            <a:lvl4pPr lvl="3"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4pPr>
            <a:lvl5pPr lvl="4"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5pPr>
            <a:lvl6pPr lvl="5"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6pPr>
            <a:lvl7pPr lvl="6"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7pPr>
            <a:lvl8pPr lvl="7"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8pPr>
            <a:lvl9pPr lvl="8"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9pPr>
          </a:lstStyle>
          <a:p>
            <a:r>
              <a:t>xx%</a:t>
            </a:r>
          </a:p>
        </p:txBody>
      </p:sp>
      <p:sp>
        <p:nvSpPr>
          <p:cNvPr id="67" name="Google Shape;67;p13"/>
          <p:cNvSpPr txBox="1"/>
          <p:nvPr>
            <p:ph idx="6" type="subTitle"/>
          </p:nvPr>
        </p:nvSpPr>
        <p:spPr>
          <a:xfrm>
            <a:off x="2242650" y="4124975"/>
            <a:ext cx="2062200" cy="483600"/>
          </a:xfrm>
          <a:prstGeom prst="rect">
            <a:avLst/>
          </a:prstGeom>
          <a:noFill/>
        </p:spPr>
        <p:txBody>
          <a:bodyPr anchorCtr="0" anchor="ctr" bIns="0" lIns="0" spcFirstLastPara="1" rIns="0" wrap="square" tIns="0">
            <a:noAutofit/>
          </a:bodyPr>
          <a:lstStyle>
            <a:lvl1pPr lvl="0" rtl="0" algn="ctr">
              <a:lnSpc>
                <a:spcPct val="100000"/>
              </a:lnSpc>
              <a:spcBef>
                <a:spcPts val="0"/>
              </a:spcBef>
              <a:spcAft>
                <a:spcPts val="0"/>
              </a:spcAft>
              <a:buSzPts val="2200"/>
              <a:buFont typeface="Open Sans SemiBold"/>
              <a:buNone/>
              <a:defRPr>
                <a:solidFill>
                  <a:schemeClr val="lt1"/>
                </a:solidFill>
                <a:latin typeface="Open Sans"/>
                <a:ea typeface="Open Sans"/>
                <a:cs typeface="Open Sans"/>
                <a:sym typeface="Open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 name="Google Shape;68;p13"/>
          <p:cNvSpPr txBox="1"/>
          <p:nvPr>
            <p:ph idx="7" type="subTitle"/>
          </p:nvPr>
        </p:nvSpPr>
        <p:spPr>
          <a:xfrm>
            <a:off x="5908350" y="2290334"/>
            <a:ext cx="2520300" cy="264600"/>
          </a:xfrm>
          <a:prstGeom prst="rect">
            <a:avLst/>
          </a:prstGeom>
          <a:noFill/>
        </p:spPr>
        <p:txBody>
          <a:bodyPr anchorCtr="0" anchor="ctr" bIns="0" lIns="0" spcFirstLastPara="1" rIns="0" wrap="square" tIns="0">
            <a:noAutofit/>
          </a:bodyPr>
          <a:lstStyle>
            <a:lvl1pPr lvl="0" rtl="0" algn="ctr">
              <a:lnSpc>
                <a:spcPct val="100000"/>
              </a:lnSpc>
              <a:spcBef>
                <a:spcPts val="0"/>
              </a:spcBef>
              <a:spcAft>
                <a:spcPts val="0"/>
              </a:spcAft>
              <a:buSzPts val="2800"/>
              <a:buFont typeface="Open Sans SemiBold"/>
              <a:buNone/>
              <a:defRPr sz="2000">
                <a:solidFill>
                  <a:schemeClr val="dk2"/>
                </a:solidFill>
                <a:latin typeface="Bungee"/>
                <a:ea typeface="Bungee"/>
                <a:cs typeface="Bungee"/>
                <a:sym typeface="Bunge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 name="Google Shape;69;p13"/>
          <p:cNvSpPr txBox="1"/>
          <p:nvPr>
            <p:ph hasCustomPrompt="1" idx="8" type="title"/>
          </p:nvPr>
        </p:nvSpPr>
        <p:spPr>
          <a:xfrm>
            <a:off x="6706799" y="1694438"/>
            <a:ext cx="923400" cy="4836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6500"/>
              <a:buNone/>
              <a:defRPr sz="3000">
                <a:solidFill>
                  <a:schemeClr val="accent3"/>
                </a:solidFill>
              </a:defRPr>
            </a:lvl1pPr>
            <a:lvl2pPr lvl="1"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2pPr>
            <a:lvl3pPr lvl="2"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3pPr>
            <a:lvl4pPr lvl="3"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4pPr>
            <a:lvl5pPr lvl="4"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5pPr>
            <a:lvl6pPr lvl="5"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6pPr>
            <a:lvl7pPr lvl="6"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7pPr>
            <a:lvl8pPr lvl="7"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8pPr>
            <a:lvl9pPr lvl="8"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9pPr>
          </a:lstStyle>
          <a:p>
            <a:r>
              <a:t>xx%</a:t>
            </a:r>
          </a:p>
        </p:txBody>
      </p:sp>
      <p:sp>
        <p:nvSpPr>
          <p:cNvPr id="70" name="Google Shape;70;p13"/>
          <p:cNvSpPr txBox="1"/>
          <p:nvPr>
            <p:ph idx="9" type="subTitle"/>
          </p:nvPr>
        </p:nvSpPr>
        <p:spPr>
          <a:xfrm>
            <a:off x="4839144" y="4124975"/>
            <a:ext cx="2062200" cy="483600"/>
          </a:xfrm>
          <a:prstGeom prst="rect">
            <a:avLst/>
          </a:prstGeom>
          <a:noFill/>
        </p:spPr>
        <p:txBody>
          <a:bodyPr anchorCtr="0" anchor="ctr" bIns="0" lIns="0" spcFirstLastPara="1" rIns="0" wrap="square" tIns="0">
            <a:noAutofit/>
          </a:bodyPr>
          <a:lstStyle>
            <a:lvl1pPr lvl="0" rtl="0" algn="ctr">
              <a:lnSpc>
                <a:spcPct val="100000"/>
              </a:lnSpc>
              <a:spcBef>
                <a:spcPts val="0"/>
              </a:spcBef>
              <a:spcAft>
                <a:spcPts val="0"/>
              </a:spcAft>
              <a:buSzPts val="2200"/>
              <a:buFont typeface="Open Sans SemiBold"/>
              <a:buNone/>
              <a:defRPr>
                <a:solidFill>
                  <a:schemeClr val="lt1"/>
                </a:solidFill>
                <a:latin typeface="Open Sans"/>
                <a:ea typeface="Open Sans"/>
                <a:cs typeface="Open Sans"/>
                <a:sym typeface="Open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1" name="Google Shape;71;p13"/>
          <p:cNvSpPr txBox="1"/>
          <p:nvPr>
            <p:ph idx="13" type="subTitle"/>
          </p:nvPr>
        </p:nvSpPr>
        <p:spPr>
          <a:xfrm>
            <a:off x="2013600" y="3784163"/>
            <a:ext cx="2520300" cy="264600"/>
          </a:xfrm>
          <a:prstGeom prst="rect">
            <a:avLst/>
          </a:prstGeom>
          <a:noFill/>
        </p:spPr>
        <p:txBody>
          <a:bodyPr anchorCtr="0" anchor="ctr" bIns="0" lIns="0" spcFirstLastPara="1" rIns="0" wrap="square" tIns="0">
            <a:noAutofit/>
          </a:bodyPr>
          <a:lstStyle>
            <a:lvl1pPr lvl="0" rtl="0" algn="ctr">
              <a:lnSpc>
                <a:spcPct val="100000"/>
              </a:lnSpc>
              <a:spcBef>
                <a:spcPts val="0"/>
              </a:spcBef>
              <a:spcAft>
                <a:spcPts val="0"/>
              </a:spcAft>
              <a:buSzPts val="2800"/>
              <a:buFont typeface="Open Sans SemiBold"/>
              <a:buNone/>
              <a:defRPr sz="2000">
                <a:solidFill>
                  <a:schemeClr val="accent3"/>
                </a:solidFill>
                <a:latin typeface="Bungee"/>
                <a:ea typeface="Bungee"/>
                <a:cs typeface="Bungee"/>
                <a:sym typeface="Bunge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2" name="Google Shape;72;p13"/>
          <p:cNvSpPr txBox="1"/>
          <p:nvPr>
            <p:ph hasCustomPrompt="1" idx="14" type="title"/>
          </p:nvPr>
        </p:nvSpPr>
        <p:spPr>
          <a:xfrm>
            <a:off x="2812050" y="3188236"/>
            <a:ext cx="923400" cy="4836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6500"/>
              <a:buNone/>
              <a:defRPr sz="3000">
                <a:solidFill>
                  <a:schemeClr val="accent3"/>
                </a:solidFill>
              </a:defRPr>
            </a:lvl1pPr>
            <a:lvl2pPr lvl="1"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2pPr>
            <a:lvl3pPr lvl="2"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3pPr>
            <a:lvl4pPr lvl="3"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4pPr>
            <a:lvl5pPr lvl="4"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5pPr>
            <a:lvl6pPr lvl="5"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6pPr>
            <a:lvl7pPr lvl="6"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7pPr>
            <a:lvl8pPr lvl="7"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8pPr>
            <a:lvl9pPr lvl="8"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9pPr>
          </a:lstStyle>
          <a:p>
            <a:r>
              <a:t>xx%</a:t>
            </a:r>
          </a:p>
        </p:txBody>
      </p:sp>
      <p:sp>
        <p:nvSpPr>
          <p:cNvPr id="73" name="Google Shape;73;p13"/>
          <p:cNvSpPr txBox="1"/>
          <p:nvPr>
            <p:ph idx="15" type="subTitle"/>
          </p:nvPr>
        </p:nvSpPr>
        <p:spPr>
          <a:xfrm>
            <a:off x="3540900" y="2631123"/>
            <a:ext cx="2062200" cy="483600"/>
          </a:xfrm>
          <a:prstGeom prst="rect">
            <a:avLst/>
          </a:prstGeom>
          <a:noFill/>
        </p:spPr>
        <p:txBody>
          <a:bodyPr anchorCtr="0" anchor="ctr" bIns="0" lIns="0" spcFirstLastPara="1" rIns="0" wrap="square" tIns="0">
            <a:noAutofit/>
          </a:bodyPr>
          <a:lstStyle>
            <a:lvl1pPr lvl="0" rtl="0" algn="ctr">
              <a:lnSpc>
                <a:spcPct val="100000"/>
              </a:lnSpc>
              <a:spcBef>
                <a:spcPts val="0"/>
              </a:spcBef>
              <a:spcAft>
                <a:spcPts val="0"/>
              </a:spcAft>
              <a:buSzPts val="2200"/>
              <a:buFont typeface="Open Sans SemiBold"/>
              <a:buNone/>
              <a:defRPr>
                <a:solidFill>
                  <a:schemeClr val="lt1"/>
                </a:solidFill>
                <a:latin typeface="Open Sans"/>
                <a:ea typeface="Open Sans"/>
                <a:cs typeface="Open Sans"/>
                <a:sym typeface="Open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4" name="Google Shape;74;p13"/>
          <p:cNvSpPr txBox="1"/>
          <p:nvPr>
            <p:ph idx="16" type="subTitle"/>
          </p:nvPr>
        </p:nvSpPr>
        <p:spPr>
          <a:xfrm>
            <a:off x="4610088" y="3784175"/>
            <a:ext cx="2520300" cy="264600"/>
          </a:xfrm>
          <a:prstGeom prst="rect">
            <a:avLst/>
          </a:prstGeom>
          <a:noFill/>
        </p:spPr>
        <p:txBody>
          <a:bodyPr anchorCtr="0" anchor="ctr" bIns="0" lIns="0" spcFirstLastPara="1" rIns="0" wrap="square" tIns="0">
            <a:noAutofit/>
          </a:bodyPr>
          <a:lstStyle>
            <a:lvl1pPr lvl="0" rtl="0" algn="ctr">
              <a:lnSpc>
                <a:spcPct val="100000"/>
              </a:lnSpc>
              <a:spcBef>
                <a:spcPts val="0"/>
              </a:spcBef>
              <a:spcAft>
                <a:spcPts val="0"/>
              </a:spcAft>
              <a:buSzPts val="2800"/>
              <a:buFont typeface="Open Sans SemiBold"/>
              <a:buNone/>
              <a:defRPr sz="2000">
                <a:solidFill>
                  <a:schemeClr val="accent2"/>
                </a:solidFill>
                <a:latin typeface="Bungee"/>
                <a:ea typeface="Bungee"/>
                <a:cs typeface="Bungee"/>
                <a:sym typeface="Bunge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5" name="Google Shape;75;p13"/>
          <p:cNvSpPr txBox="1"/>
          <p:nvPr>
            <p:ph hasCustomPrompt="1" idx="17" type="title"/>
          </p:nvPr>
        </p:nvSpPr>
        <p:spPr>
          <a:xfrm>
            <a:off x="5408527" y="3188226"/>
            <a:ext cx="923400" cy="4836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6500"/>
              <a:buNone/>
              <a:defRPr sz="3000">
                <a:solidFill>
                  <a:schemeClr val="accent3"/>
                </a:solidFill>
              </a:defRPr>
            </a:lvl1pPr>
            <a:lvl2pPr lvl="1"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2pPr>
            <a:lvl3pPr lvl="2"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3pPr>
            <a:lvl4pPr lvl="3"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4pPr>
            <a:lvl5pPr lvl="4"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5pPr>
            <a:lvl6pPr lvl="5"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6pPr>
            <a:lvl7pPr lvl="6"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7pPr>
            <a:lvl8pPr lvl="7"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8pPr>
            <a:lvl9pPr lvl="8" rtl="0" algn="ctr">
              <a:spcBef>
                <a:spcPts val="0"/>
              </a:spcBef>
              <a:spcAft>
                <a:spcPts val="0"/>
              </a:spcAft>
              <a:buClr>
                <a:schemeClr val="lt1"/>
              </a:buClr>
              <a:buSzPts val="6500"/>
              <a:buFont typeface="Bungee"/>
              <a:buNone/>
              <a:defRPr sz="6500">
                <a:solidFill>
                  <a:schemeClr val="lt1"/>
                </a:solidFill>
                <a:latin typeface="Bungee"/>
                <a:ea typeface="Bungee"/>
                <a:cs typeface="Bungee"/>
                <a:sym typeface="Bungee"/>
              </a:defRPr>
            </a:lvl9pPr>
          </a:lstStyle>
          <a:p>
            <a:r>
              <a:t>xx%</a:t>
            </a:r>
          </a:p>
        </p:txBody>
      </p:sp>
      <p:sp>
        <p:nvSpPr>
          <p:cNvPr id="76" name="Google Shape;76;p13"/>
          <p:cNvSpPr txBox="1"/>
          <p:nvPr>
            <p:ph idx="18" type="subTitle"/>
          </p:nvPr>
        </p:nvSpPr>
        <p:spPr>
          <a:xfrm>
            <a:off x="6137400" y="2631123"/>
            <a:ext cx="2062200" cy="483600"/>
          </a:xfrm>
          <a:prstGeom prst="rect">
            <a:avLst/>
          </a:prstGeom>
          <a:noFill/>
        </p:spPr>
        <p:txBody>
          <a:bodyPr anchorCtr="0" anchor="ctr" bIns="0" lIns="0" spcFirstLastPara="1" rIns="0" wrap="square" tIns="0">
            <a:noAutofit/>
          </a:bodyPr>
          <a:lstStyle>
            <a:lvl1pPr lvl="0" rtl="0" algn="ctr">
              <a:lnSpc>
                <a:spcPct val="100000"/>
              </a:lnSpc>
              <a:spcBef>
                <a:spcPts val="0"/>
              </a:spcBef>
              <a:spcAft>
                <a:spcPts val="0"/>
              </a:spcAft>
              <a:buSzPts val="2200"/>
              <a:buFont typeface="Open Sans SemiBold"/>
              <a:buNone/>
              <a:defRPr>
                <a:solidFill>
                  <a:schemeClr val="lt1"/>
                </a:solidFill>
                <a:latin typeface="Open Sans"/>
                <a:ea typeface="Open Sans"/>
                <a:cs typeface="Open Sans"/>
                <a:sym typeface="Open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77" name="Shape 77"/>
        <p:cNvGrpSpPr/>
        <p:nvPr/>
      </p:nvGrpSpPr>
      <p:grpSpPr>
        <a:xfrm>
          <a:off x="0" y="0"/>
          <a:ext cx="0" cy="0"/>
          <a:chOff x="0" y="0"/>
          <a:chExt cx="0" cy="0"/>
        </a:xfrm>
      </p:grpSpPr>
      <p:sp>
        <p:nvSpPr>
          <p:cNvPr id="78" name="Google Shape;78;p14"/>
          <p:cNvSpPr/>
          <p:nvPr/>
        </p:nvSpPr>
        <p:spPr>
          <a:xfrm>
            <a:off x="834325" y="1285025"/>
            <a:ext cx="7475400" cy="33237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txBox="1"/>
          <p:nvPr>
            <p:ph type="ctrTitle"/>
          </p:nvPr>
        </p:nvSpPr>
        <p:spPr>
          <a:xfrm>
            <a:off x="2360700" y="2155875"/>
            <a:ext cx="4422900" cy="10533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sz="2000">
                <a:solidFill>
                  <a:schemeClr val="dk1"/>
                </a:solidFill>
                <a:latin typeface="Open Sans"/>
                <a:ea typeface="Open Sans"/>
                <a:cs typeface="Open Sans"/>
                <a:sym typeface="Open Sans"/>
              </a:defRPr>
            </a:lvl1pPr>
            <a:lvl2pPr lvl="1" rtl="0" algn="ctr">
              <a:spcBef>
                <a:spcPts val="0"/>
              </a:spcBef>
              <a:spcAft>
                <a:spcPts val="0"/>
              </a:spcAft>
              <a:buSzPts val="3000"/>
              <a:buFont typeface="Bungee"/>
              <a:buNone/>
              <a:defRPr sz="3000">
                <a:latin typeface="Bungee"/>
                <a:ea typeface="Bungee"/>
                <a:cs typeface="Bungee"/>
                <a:sym typeface="Bungee"/>
              </a:defRPr>
            </a:lvl2pPr>
            <a:lvl3pPr lvl="2" rtl="0" algn="ctr">
              <a:spcBef>
                <a:spcPts val="0"/>
              </a:spcBef>
              <a:spcAft>
                <a:spcPts val="0"/>
              </a:spcAft>
              <a:buSzPts val="3000"/>
              <a:buFont typeface="Bungee"/>
              <a:buNone/>
              <a:defRPr sz="3000">
                <a:latin typeface="Bungee"/>
                <a:ea typeface="Bungee"/>
                <a:cs typeface="Bungee"/>
                <a:sym typeface="Bungee"/>
              </a:defRPr>
            </a:lvl3pPr>
            <a:lvl4pPr lvl="3" rtl="0" algn="ctr">
              <a:spcBef>
                <a:spcPts val="0"/>
              </a:spcBef>
              <a:spcAft>
                <a:spcPts val="0"/>
              </a:spcAft>
              <a:buSzPts val="3000"/>
              <a:buFont typeface="Bungee"/>
              <a:buNone/>
              <a:defRPr sz="3000">
                <a:latin typeface="Bungee"/>
                <a:ea typeface="Bungee"/>
                <a:cs typeface="Bungee"/>
                <a:sym typeface="Bungee"/>
              </a:defRPr>
            </a:lvl4pPr>
            <a:lvl5pPr lvl="4" rtl="0" algn="ctr">
              <a:spcBef>
                <a:spcPts val="0"/>
              </a:spcBef>
              <a:spcAft>
                <a:spcPts val="0"/>
              </a:spcAft>
              <a:buSzPts val="3000"/>
              <a:buFont typeface="Bungee"/>
              <a:buNone/>
              <a:defRPr sz="3000">
                <a:latin typeface="Bungee"/>
                <a:ea typeface="Bungee"/>
                <a:cs typeface="Bungee"/>
                <a:sym typeface="Bungee"/>
              </a:defRPr>
            </a:lvl5pPr>
            <a:lvl6pPr lvl="5" rtl="0" algn="ctr">
              <a:spcBef>
                <a:spcPts val="0"/>
              </a:spcBef>
              <a:spcAft>
                <a:spcPts val="0"/>
              </a:spcAft>
              <a:buSzPts val="3000"/>
              <a:buFont typeface="Bungee"/>
              <a:buNone/>
              <a:defRPr sz="3000">
                <a:latin typeface="Bungee"/>
                <a:ea typeface="Bungee"/>
                <a:cs typeface="Bungee"/>
                <a:sym typeface="Bungee"/>
              </a:defRPr>
            </a:lvl6pPr>
            <a:lvl7pPr lvl="6" rtl="0" algn="ctr">
              <a:spcBef>
                <a:spcPts val="0"/>
              </a:spcBef>
              <a:spcAft>
                <a:spcPts val="0"/>
              </a:spcAft>
              <a:buSzPts val="3000"/>
              <a:buFont typeface="Bungee"/>
              <a:buNone/>
              <a:defRPr sz="3000">
                <a:latin typeface="Bungee"/>
                <a:ea typeface="Bungee"/>
                <a:cs typeface="Bungee"/>
                <a:sym typeface="Bungee"/>
              </a:defRPr>
            </a:lvl7pPr>
            <a:lvl8pPr lvl="7" rtl="0" algn="ctr">
              <a:spcBef>
                <a:spcPts val="0"/>
              </a:spcBef>
              <a:spcAft>
                <a:spcPts val="0"/>
              </a:spcAft>
              <a:buSzPts val="3000"/>
              <a:buFont typeface="Bungee"/>
              <a:buNone/>
              <a:defRPr sz="3000">
                <a:latin typeface="Bungee"/>
                <a:ea typeface="Bungee"/>
                <a:cs typeface="Bungee"/>
                <a:sym typeface="Bungee"/>
              </a:defRPr>
            </a:lvl8pPr>
            <a:lvl9pPr lvl="8" rtl="0" algn="ctr">
              <a:spcBef>
                <a:spcPts val="0"/>
              </a:spcBef>
              <a:spcAft>
                <a:spcPts val="0"/>
              </a:spcAft>
              <a:buSzPts val="3000"/>
              <a:buFont typeface="Bungee"/>
              <a:buNone/>
              <a:defRPr sz="3000">
                <a:latin typeface="Bungee"/>
                <a:ea typeface="Bungee"/>
                <a:cs typeface="Bungee"/>
                <a:sym typeface="Bungee"/>
              </a:defRPr>
            </a:lvl9pPr>
          </a:lstStyle>
          <a:p/>
        </p:txBody>
      </p:sp>
      <p:pic>
        <p:nvPicPr>
          <p:cNvPr id="80" name="Google Shape;80;p14"/>
          <p:cNvPicPr preferRelativeResize="0"/>
          <p:nvPr/>
        </p:nvPicPr>
        <p:blipFill>
          <a:blip r:embed="rId2">
            <a:alphaModFix/>
          </a:blip>
          <a:stretch>
            <a:fillRect/>
          </a:stretch>
        </p:blipFill>
        <p:spPr>
          <a:xfrm rot="2237045">
            <a:off x="7280167" y="3538220"/>
            <a:ext cx="1639490" cy="1639509"/>
          </a:xfrm>
          <a:prstGeom prst="rect">
            <a:avLst/>
          </a:prstGeom>
          <a:noFill/>
          <a:ln>
            <a:noFill/>
          </a:ln>
        </p:spPr>
      </p:pic>
      <p:pic>
        <p:nvPicPr>
          <p:cNvPr id="81" name="Google Shape;81;p14"/>
          <p:cNvPicPr preferRelativeResize="0"/>
          <p:nvPr/>
        </p:nvPicPr>
        <p:blipFill>
          <a:blip r:embed="rId3">
            <a:alphaModFix/>
          </a:blip>
          <a:stretch>
            <a:fillRect/>
          </a:stretch>
        </p:blipFill>
        <p:spPr>
          <a:xfrm rot="-1159978">
            <a:off x="496975" y="966875"/>
            <a:ext cx="1428499" cy="1428499"/>
          </a:xfrm>
          <a:prstGeom prst="rect">
            <a:avLst/>
          </a:prstGeom>
          <a:noFill/>
          <a:ln>
            <a:noFill/>
          </a:ln>
        </p:spPr>
      </p:pic>
      <p:sp>
        <p:nvSpPr>
          <p:cNvPr id="82" name="Google Shape;82;p14"/>
          <p:cNvSpPr txBox="1"/>
          <p:nvPr>
            <p:ph idx="2" type="title"/>
          </p:nvPr>
        </p:nvSpPr>
        <p:spPr>
          <a:xfrm>
            <a:off x="2555250" y="3422625"/>
            <a:ext cx="4033500" cy="3558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SzPts val="3500"/>
              <a:buNone/>
              <a:defRPr>
                <a:latin typeface="Open Sans"/>
                <a:ea typeface="Open Sans"/>
                <a:cs typeface="Open Sans"/>
                <a:sym typeface="Open Sans"/>
              </a:defRPr>
            </a:lvl2pPr>
            <a:lvl3pPr lvl="2">
              <a:spcBef>
                <a:spcPts val="0"/>
              </a:spcBef>
              <a:spcAft>
                <a:spcPts val="0"/>
              </a:spcAft>
              <a:buSzPts val="3500"/>
              <a:buNone/>
              <a:defRPr>
                <a:latin typeface="Open Sans"/>
                <a:ea typeface="Open Sans"/>
                <a:cs typeface="Open Sans"/>
                <a:sym typeface="Open Sans"/>
              </a:defRPr>
            </a:lvl3pPr>
            <a:lvl4pPr lvl="3">
              <a:spcBef>
                <a:spcPts val="0"/>
              </a:spcBef>
              <a:spcAft>
                <a:spcPts val="0"/>
              </a:spcAft>
              <a:buSzPts val="3500"/>
              <a:buNone/>
              <a:defRPr>
                <a:latin typeface="Open Sans"/>
                <a:ea typeface="Open Sans"/>
                <a:cs typeface="Open Sans"/>
                <a:sym typeface="Open Sans"/>
              </a:defRPr>
            </a:lvl4pPr>
            <a:lvl5pPr lvl="4">
              <a:spcBef>
                <a:spcPts val="0"/>
              </a:spcBef>
              <a:spcAft>
                <a:spcPts val="0"/>
              </a:spcAft>
              <a:buSzPts val="3500"/>
              <a:buNone/>
              <a:defRPr>
                <a:latin typeface="Open Sans"/>
                <a:ea typeface="Open Sans"/>
                <a:cs typeface="Open Sans"/>
                <a:sym typeface="Open Sans"/>
              </a:defRPr>
            </a:lvl5pPr>
            <a:lvl6pPr lvl="5">
              <a:spcBef>
                <a:spcPts val="0"/>
              </a:spcBef>
              <a:spcAft>
                <a:spcPts val="0"/>
              </a:spcAft>
              <a:buSzPts val="3500"/>
              <a:buNone/>
              <a:defRPr>
                <a:latin typeface="Open Sans"/>
                <a:ea typeface="Open Sans"/>
                <a:cs typeface="Open Sans"/>
                <a:sym typeface="Open Sans"/>
              </a:defRPr>
            </a:lvl6pPr>
            <a:lvl7pPr lvl="6">
              <a:spcBef>
                <a:spcPts val="0"/>
              </a:spcBef>
              <a:spcAft>
                <a:spcPts val="0"/>
              </a:spcAft>
              <a:buSzPts val="3500"/>
              <a:buNone/>
              <a:defRPr>
                <a:latin typeface="Open Sans"/>
                <a:ea typeface="Open Sans"/>
                <a:cs typeface="Open Sans"/>
                <a:sym typeface="Open Sans"/>
              </a:defRPr>
            </a:lvl7pPr>
            <a:lvl8pPr lvl="7">
              <a:spcBef>
                <a:spcPts val="0"/>
              </a:spcBef>
              <a:spcAft>
                <a:spcPts val="0"/>
              </a:spcAft>
              <a:buSzPts val="3500"/>
              <a:buNone/>
              <a:defRPr>
                <a:latin typeface="Open Sans"/>
                <a:ea typeface="Open Sans"/>
                <a:cs typeface="Open Sans"/>
                <a:sym typeface="Open Sans"/>
              </a:defRPr>
            </a:lvl8pPr>
            <a:lvl9pPr lvl="8">
              <a:spcBef>
                <a:spcPts val="0"/>
              </a:spcBef>
              <a:spcAft>
                <a:spcPts val="0"/>
              </a:spcAft>
              <a:buSzPts val="3500"/>
              <a:buNone/>
              <a:defRPr>
                <a:latin typeface="Open Sans"/>
                <a:ea typeface="Open Sans"/>
                <a:cs typeface="Open Sans"/>
                <a:sym typeface="Open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
    <p:spTree>
      <p:nvGrpSpPr>
        <p:cNvPr id="83" name="Shape 83"/>
        <p:cNvGrpSpPr/>
        <p:nvPr/>
      </p:nvGrpSpPr>
      <p:grpSpPr>
        <a:xfrm>
          <a:off x="0" y="0"/>
          <a:ext cx="0" cy="0"/>
          <a:chOff x="0" y="0"/>
          <a:chExt cx="0" cy="0"/>
        </a:xfrm>
      </p:grpSpPr>
      <p:sp>
        <p:nvSpPr>
          <p:cNvPr id="84" name="Google Shape;84;p15"/>
          <p:cNvSpPr txBox="1"/>
          <p:nvPr>
            <p:ph idx="1" type="subTitle"/>
          </p:nvPr>
        </p:nvSpPr>
        <p:spPr>
          <a:xfrm>
            <a:off x="1482375" y="3043236"/>
            <a:ext cx="1701900" cy="857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1400"/>
              <a:buFont typeface="Open Sans"/>
              <a:buNone/>
              <a:defRPr>
                <a:solidFill>
                  <a:schemeClr val="dk1"/>
                </a:solidFill>
                <a:latin typeface="Open Sans"/>
                <a:ea typeface="Open Sans"/>
                <a:cs typeface="Open Sans"/>
                <a:sym typeface="Open Sans"/>
              </a:defRPr>
            </a:lvl1pPr>
            <a:lvl2pPr lvl="1"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2pPr>
            <a:lvl3pPr lvl="2"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3pPr>
            <a:lvl4pPr lvl="3"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4pPr>
            <a:lvl5pPr lvl="4"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5pPr>
            <a:lvl6pPr lvl="5"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6pPr>
            <a:lvl7pPr lvl="6"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7pPr>
            <a:lvl8pPr lvl="7"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8pPr>
            <a:lvl9pPr lvl="8"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9pPr>
          </a:lstStyle>
          <a:p/>
        </p:txBody>
      </p:sp>
      <p:sp>
        <p:nvSpPr>
          <p:cNvPr id="85" name="Google Shape;85;p15"/>
          <p:cNvSpPr txBox="1"/>
          <p:nvPr>
            <p:ph type="ctrTitle"/>
          </p:nvPr>
        </p:nvSpPr>
        <p:spPr>
          <a:xfrm>
            <a:off x="1133825" y="1008500"/>
            <a:ext cx="6876300" cy="5178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2"/>
              </a:buClr>
              <a:buSzPts val="3500"/>
              <a:buNone/>
              <a:defRPr>
                <a:solidFill>
                  <a:schemeClr val="accent2"/>
                </a:solidFill>
              </a:defRPr>
            </a:lvl1pPr>
            <a:lvl2pPr lvl="1" rtl="0" algn="ctr">
              <a:spcBef>
                <a:spcPts val="0"/>
              </a:spcBef>
              <a:spcAft>
                <a:spcPts val="0"/>
              </a:spcAft>
              <a:buClr>
                <a:schemeClr val="accent2"/>
              </a:buClr>
              <a:buSzPts val="3000"/>
              <a:buFont typeface="Bungee"/>
              <a:buNone/>
              <a:defRPr sz="3000">
                <a:solidFill>
                  <a:schemeClr val="accent2"/>
                </a:solidFill>
                <a:latin typeface="Bungee"/>
                <a:ea typeface="Bungee"/>
                <a:cs typeface="Bungee"/>
                <a:sym typeface="Bungee"/>
              </a:defRPr>
            </a:lvl2pPr>
            <a:lvl3pPr lvl="2" rtl="0" algn="ctr">
              <a:spcBef>
                <a:spcPts val="0"/>
              </a:spcBef>
              <a:spcAft>
                <a:spcPts val="0"/>
              </a:spcAft>
              <a:buClr>
                <a:schemeClr val="accent2"/>
              </a:buClr>
              <a:buSzPts val="3000"/>
              <a:buFont typeface="Bungee"/>
              <a:buNone/>
              <a:defRPr sz="3000">
                <a:solidFill>
                  <a:schemeClr val="accent2"/>
                </a:solidFill>
                <a:latin typeface="Bungee"/>
                <a:ea typeface="Bungee"/>
                <a:cs typeface="Bungee"/>
                <a:sym typeface="Bungee"/>
              </a:defRPr>
            </a:lvl3pPr>
            <a:lvl4pPr lvl="3" rtl="0" algn="ctr">
              <a:spcBef>
                <a:spcPts val="0"/>
              </a:spcBef>
              <a:spcAft>
                <a:spcPts val="0"/>
              </a:spcAft>
              <a:buClr>
                <a:schemeClr val="accent2"/>
              </a:buClr>
              <a:buSzPts val="3000"/>
              <a:buFont typeface="Bungee"/>
              <a:buNone/>
              <a:defRPr sz="3000">
                <a:solidFill>
                  <a:schemeClr val="accent2"/>
                </a:solidFill>
                <a:latin typeface="Bungee"/>
                <a:ea typeface="Bungee"/>
                <a:cs typeface="Bungee"/>
                <a:sym typeface="Bungee"/>
              </a:defRPr>
            </a:lvl4pPr>
            <a:lvl5pPr lvl="4" rtl="0" algn="ctr">
              <a:spcBef>
                <a:spcPts val="0"/>
              </a:spcBef>
              <a:spcAft>
                <a:spcPts val="0"/>
              </a:spcAft>
              <a:buClr>
                <a:schemeClr val="accent2"/>
              </a:buClr>
              <a:buSzPts val="3000"/>
              <a:buFont typeface="Bungee"/>
              <a:buNone/>
              <a:defRPr sz="3000">
                <a:solidFill>
                  <a:schemeClr val="accent2"/>
                </a:solidFill>
                <a:latin typeface="Bungee"/>
                <a:ea typeface="Bungee"/>
                <a:cs typeface="Bungee"/>
                <a:sym typeface="Bungee"/>
              </a:defRPr>
            </a:lvl5pPr>
            <a:lvl6pPr lvl="5" rtl="0" algn="ctr">
              <a:spcBef>
                <a:spcPts val="0"/>
              </a:spcBef>
              <a:spcAft>
                <a:spcPts val="0"/>
              </a:spcAft>
              <a:buClr>
                <a:schemeClr val="accent2"/>
              </a:buClr>
              <a:buSzPts val="3000"/>
              <a:buFont typeface="Bungee"/>
              <a:buNone/>
              <a:defRPr sz="3000">
                <a:solidFill>
                  <a:schemeClr val="accent2"/>
                </a:solidFill>
                <a:latin typeface="Bungee"/>
                <a:ea typeface="Bungee"/>
                <a:cs typeface="Bungee"/>
                <a:sym typeface="Bungee"/>
              </a:defRPr>
            </a:lvl6pPr>
            <a:lvl7pPr lvl="6" rtl="0" algn="ctr">
              <a:spcBef>
                <a:spcPts val="0"/>
              </a:spcBef>
              <a:spcAft>
                <a:spcPts val="0"/>
              </a:spcAft>
              <a:buClr>
                <a:schemeClr val="accent2"/>
              </a:buClr>
              <a:buSzPts val="3000"/>
              <a:buFont typeface="Bungee"/>
              <a:buNone/>
              <a:defRPr sz="3000">
                <a:solidFill>
                  <a:schemeClr val="accent2"/>
                </a:solidFill>
                <a:latin typeface="Bungee"/>
                <a:ea typeface="Bungee"/>
                <a:cs typeface="Bungee"/>
                <a:sym typeface="Bungee"/>
              </a:defRPr>
            </a:lvl7pPr>
            <a:lvl8pPr lvl="7" rtl="0" algn="ctr">
              <a:spcBef>
                <a:spcPts val="0"/>
              </a:spcBef>
              <a:spcAft>
                <a:spcPts val="0"/>
              </a:spcAft>
              <a:buClr>
                <a:schemeClr val="accent2"/>
              </a:buClr>
              <a:buSzPts val="3000"/>
              <a:buFont typeface="Bungee"/>
              <a:buNone/>
              <a:defRPr sz="3000">
                <a:solidFill>
                  <a:schemeClr val="accent2"/>
                </a:solidFill>
                <a:latin typeface="Bungee"/>
                <a:ea typeface="Bungee"/>
                <a:cs typeface="Bungee"/>
                <a:sym typeface="Bungee"/>
              </a:defRPr>
            </a:lvl8pPr>
            <a:lvl9pPr lvl="8" rtl="0" algn="ctr">
              <a:spcBef>
                <a:spcPts val="0"/>
              </a:spcBef>
              <a:spcAft>
                <a:spcPts val="0"/>
              </a:spcAft>
              <a:buClr>
                <a:schemeClr val="accent2"/>
              </a:buClr>
              <a:buSzPts val="3000"/>
              <a:buFont typeface="Bungee"/>
              <a:buNone/>
              <a:defRPr sz="3000">
                <a:solidFill>
                  <a:schemeClr val="accent2"/>
                </a:solidFill>
                <a:latin typeface="Bungee"/>
                <a:ea typeface="Bungee"/>
                <a:cs typeface="Bungee"/>
                <a:sym typeface="Bungee"/>
              </a:defRPr>
            </a:lvl9pPr>
          </a:lstStyle>
          <a:p/>
        </p:txBody>
      </p:sp>
      <p:sp>
        <p:nvSpPr>
          <p:cNvPr id="86" name="Google Shape;86;p15"/>
          <p:cNvSpPr txBox="1"/>
          <p:nvPr>
            <p:ph hasCustomPrompt="1" idx="2" type="title"/>
          </p:nvPr>
        </p:nvSpPr>
        <p:spPr>
          <a:xfrm>
            <a:off x="1513725" y="2457336"/>
            <a:ext cx="1639200" cy="5178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3500"/>
              <a:buNone/>
              <a:defRPr>
                <a:solidFill>
                  <a:schemeClr val="dk1"/>
                </a:solidFill>
              </a:defRPr>
            </a:lvl1pPr>
            <a:lvl2pPr lvl="1" rtl="0" algn="ctr">
              <a:spcBef>
                <a:spcPts val="0"/>
              </a:spcBef>
              <a:spcAft>
                <a:spcPts val="0"/>
              </a:spcAft>
              <a:buClr>
                <a:schemeClr val="lt1"/>
              </a:buClr>
              <a:buSzPts val="3500"/>
              <a:buNone/>
              <a:defRPr>
                <a:solidFill>
                  <a:schemeClr val="lt1"/>
                </a:solidFill>
              </a:defRPr>
            </a:lvl2pPr>
            <a:lvl3pPr lvl="2" rtl="0" algn="ctr">
              <a:spcBef>
                <a:spcPts val="0"/>
              </a:spcBef>
              <a:spcAft>
                <a:spcPts val="0"/>
              </a:spcAft>
              <a:buClr>
                <a:schemeClr val="lt1"/>
              </a:buClr>
              <a:buSzPts val="3500"/>
              <a:buNone/>
              <a:defRPr>
                <a:solidFill>
                  <a:schemeClr val="lt1"/>
                </a:solidFill>
              </a:defRPr>
            </a:lvl3pPr>
            <a:lvl4pPr lvl="3" rtl="0" algn="ctr">
              <a:spcBef>
                <a:spcPts val="0"/>
              </a:spcBef>
              <a:spcAft>
                <a:spcPts val="0"/>
              </a:spcAft>
              <a:buClr>
                <a:schemeClr val="lt1"/>
              </a:buClr>
              <a:buSzPts val="3500"/>
              <a:buNone/>
              <a:defRPr>
                <a:solidFill>
                  <a:schemeClr val="lt1"/>
                </a:solidFill>
              </a:defRPr>
            </a:lvl4pPr>
            <a:lvl5pPr lvl="4" rtl="0" algn="ctr">
              <a:spcBef>
                <a:spcPts val="0"/>
              </a:spcBef>
              <a:spcAft>
                <a:spcPts val="0"/>
              </a:spcAft>
              <a:buClr>
                <a:schemeClr val="lt1"/>
              </a:buClr>
              <a:buSzPts val="3500"/>
              <a:buNone/>
              <a:defRPr>
                <a:solidFill>
                  <a:schemeClr val="lt1"/>
                </a:solidFill>
              </a:defRPr>
            </a:lvl5pPr>
            <a:lvl6pPr lvl="5" rtl="0" algn="ctr">
              <a:spcBef>
                <a:spcPts val="0"/>
              </a:spcBef>
              <a:spcAft>
                <a:spcPts val="0"/>
              </a:spcAft>
              <a:buClr>
                <a:schemeClr val="lt1"/>
              </a:buClr>
              <a:buSzPts val="3500"/>
              <a:buNone/>
              <a:defRPr>
                <a:solidFill>
                  <a:schemeClr val="lt1"/>
                </a:solidFill>
              </a:defRPr>
            </a:lvl6pPr>
            <a:lvl7pPr lvl="6" rtl="0" algn="ctr">
              <a:spcBef>
                <a:spcPts val="0"/>
              </a:spcBef>
              <a:spcAft>
                <a:spcPts val="0"/>
              </a:spcAft>
              <a:buClr>
                <a:schemeClr val="lt1"/>
              </a:buClr>
              <a:buSzPts val="3500"/>
              <a:buNone/>
              <a:defRPr>
                <a:solidFill>
                  <a:schemeClr val="lt1"/>
                </a:solidFill>
              </a:defRPr>
            </a:lvl7pPr>
            <a:lvl8pPr lvl="7" rtl="0" algn="ctr">
              <a:spcBef>
                <a:spcPts val="0"/>
              </a:spcBef>
              <a:spcAft>
                <a:spcPts val="0"/>
              </a:spcAft>
              <a:buClr>
                <a:schemeClr val="lt1"/>
              </a:buClr>
              <a:buSzPts val="3500"/>
              <a:buNone/>
              <a:defRPr>
                <a:solidFill>
                  <a:schemeClr val="lt1"/>
                </a:solidFill>
              </a:defRPr>
            </a:lvl8pPr>
            <a:lvl9pPr lvl="8" rtl="0" algn="ctr">
              <a:spcBef>
                <a:spcPts val="0"/>
              </a:spcBef>
              <a:spcAft>
                <a:spcPts val="0"/>
              </a:spcAft>
              <a:buClr>
                <a:schemeClr val="lt1"/>
              </a:buClr>
              <a:buSzPts val="3500"/>
              <a:buNone/>
              <a:defRPr>
                <a:solidFill>
                  <a:schemeClr val="lt1"/>
                </a:solidFill>
              </a:defRPr>
            </a:lvl9pPr>
          </a:lstStyle>
          <a:p>
            <a:r>
              <a:t>xx%</a:t>
            </a:r>
          </a:p>
        </p:txBody>
      </p:sp>
      <p:sp>
        <p:nvSpPr>
          <p:cNvPr id="87" name="Google Shape;87;p15"/>
          <p:cNvSpPr txBox="1"/>
          <p:nvPr>
            <p:ph idx="3" type="subTitle"/>
          </p:nvPr>
        </p:nvSpPr>
        <p:spPr>
          <a:xfrm>
            <a:off x="3721050" y="3043236"/>
            <a:ext cx="1701900" cy="857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1400"/>
              <a:buFont typeface="Open Sans"/>
              <a:buNone/>
              <a:defRPr>
                <a:solidFill>
                  <a:schemeClr val="dk1"/>
                </a:solidFill>
                <a:latin typeface="Open Sans"/>
                <a:ea typeface="Open Sans"/>
                <a:cs typeface="Open Sans"/>
                <a:sym typeface="Open Sans"/>
              </a:defRPr>
            </a:lvl1pPr>
            <a:lvl2pPr lvl="1"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2pPr>
            <a:lvl3pPr lvl="2"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3pPr>
            <a:lvl4pPr lvl="3"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4pPr>
            <a:lvl5pPr lvl="4"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5pPr>
            <a:lvl6pPr lvl="5"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6pPr>
            <a:lvl7pPr lvl="6"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7pPr>
            <a:lvl8pPr lvl="7"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8pPr>
            <a:lvl9pPr lvl="8"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9pPr>
          </a:lstStyle>
          <a:p/>
        </p:txBody>
      </p:sp>
      <p:sp>
        <p:nvSpPr>
          <p:cNvPr id="88" name="Google Shape;88;p15"/>
          <p:cNvSpPr txBox="1"/>
          <p:nvPr>
            <p:ph hasCustomPrompt="1" idx="4" type="title"/>
          </p:nvPr>
        </p:nvSpPr>
        <p:spPr>
          <a:xfrm>
            <a:off x="3752400" y="2457336"/>
            <a:ext cx="1639200" cy="5178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3500"/>
              <a:buNone/>
              <a:defRPr>
                <a:solidFill>
                  <a:schemeClr val="dk1"/>
                </a:solidFill>
              </a:defRPr>
            </a:lvl1pPr>
            <a:lvl2pPr lvl="1" rtl="0" algn="ctr">
              <a:spcBef>
                <a:spcPts val="0"/>
              </a:spcBef>
              <a:spcAft>
                <a:spcPts val="0"/>
              </a:spcAft>
              <a:buClr>
                <a:schemeClr val="lt1"/>
              </a:buClr>
              <a:buSzPts val="3500"/>
              <a:buNone/>
              <a:defRPr>
                <a:solidFill>
                  <a:schemeClr val="lt1"/>
                </a:solidFill>
              </a:defRPr>
            </a:lvl2pPr>
            <a:lvl3pPr lvl="2" rtl="0" algn="ctr">
              <a:spcBef>
                <a:spcPts val="0"/>
              </a:spcBef>
              <a:spcAft>
                <a:spcPts val="0"/>
              </a:spcAft>
              <a:buClr>
                <a:schemeClr val="lt1"/>
              </a:buClr>
              <a:buSzPts val="3500"/>
              <a:buNone/>
              <a:defRPr>
                <a:solidFill>
                  <a:schemeClr val="lt1"/>
                </a:solidFill>
              </a:defRPr>
            </a:lvl3pPr>
            <a:lvl4pPr lvl="3" rtl="0" algn="ctr">
              <a:spcBef>
                <a:spcPts val="0"/>
              </a:spcBef>
              <a:spcAft>
                <a:spcPts val="0"/>
              </a:spcAft>
              <a:buClr>
                <a:schemeClr val="lt1"/>
              </a:buClr>
              <a:buSzPts val="3500"/>
              <a:buNone/>
              <a:defRPr>
                <a:solidFill>
                  <a:schemeClr val="lt1"/>
                </a:solidFill>
              </a:defRPr>
            </a:lvl4pPr>
            <a:lvl5pPr lvl="4" rtl="0" algn="ctr">
              <a:spcBef>
                <a:spcPts val="0"/>
              </a:spcBef>
              <a:spcAft>
                <a:spcPts val="0"/>
              </a:spcAft>
              <a:buClr>
                <a:schemeClr val="lt1"/>
              </a:buClr>
              <a:buSzPts val="3500"/>
              <a:buNone/>
              <a:defRPr>
                <a:solidFill>
                  <a:schemeClr val="lt1"/>
                </a:solidFill>
              </a:defRPr>
            </a:lvl5pPr>
            <a:lvl6pPr lvl="5" rtl="0" algn="ctr">
              <a:spcBef>
                <a:spcPts val="0"/>
              </a:spcBef>
              <a:spcAft>
                <a:spcPts val="0"/>
              </a:spcAft>
              <a:buClr>
                <a:schemeClr val="lt1"/>
              </a:buClr>
              <a:buSzPts val="3500"/>
              <a:buNone/>
              <a:defRPr>
                <a:solidFill>
                  <a:schemeClr val="lt1"/>
                </a:solidFill>
              </a:defRPr>
            </a:lvl6pPr>
            <a:lvl7pPr lvl="6" rtl="0" algn="ctr">
              <a:spcBef>
                <a:spcPts val="0"/>
              </a:spcBef>
              <a:spcAft>
                <a:spcPts val="0"/>
              </a:spcAft>
              <a:buClr>
                <a:schemeClr val="lt1"/>
              </a:buClr>
              <a:buSzPts val="3500"/>
              <a:buNone/>
              <a:defRPr>
                <a:solidFill>
                  <a:schemeClr val="lt1"/>
                </a:solidFill>
              </a:defRPr>
            </a:lvl7pPr>
            <a:lvl8pPr lvl="7" rtl="0" algn="ctr">
              <a:spcBef>
                <a:spcPts val="0"/>
              </a:spcBef>
              <a:spcAft>
                <a:spcPts val="0"/>
              </a:spcAft>
              <a:buClr>
                <a:schemeClr val="lt1"/>
              </a:buClr>
              <a:buSzPts val="3500"/>
              <a:buNone/>
              <a:defRPr>
                <a:solidFill>
                  <a:schemeClr val="lt1"/>
                </a:solidFill>
              </a:defRPr>
            </a:lvl8pPr>
            <a:lvl9pPr lvl="8" rtl="0" algn="ctr">
              <a:spcBef>
                <a:spcPts val="0"/>
              </a:spcBef>
              <a:spcAft>
                <a:spcPts val="0"/>
              </a:spcAft>
              <a:buClr>
                <a:schemeClr val="lt1"/>
              </a:buClr>
              <a:buSzPts val="3500"/>
              <a:buNone/>
              <a:defRPr>
                <a:solidFill>
                  <a:schemeClr val="lt1"/>
                </a:solidFill>
              </a:defRPr>
            </a:lvl9pPr>
          </a:lstStyle>
          <a:p>
            <a:r>
              <a:t>xx%</a:t>
            </a:r>
          </a:p>
        </p:txBody>
      </p:sp>
      <p:sp>
        <p:nvSpPr>
          <p:cNvPr id="89" name="Google Shape;89;p15"/>
          <p:cNvSpPr txBox="1"/>
          <p:nvPr>
            <p:ph idx="5" type="subTitle"/>
          </p:nvPr>
        </p:nvSpPr>
        <p:spPr>
          <a:xfrm>
            <a:off x="6029469" y="3043236"/>
            <a:ext cx="1639200" cy="857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1400"/>
              <a:buFont typeface="Open Sans"/>
              <a:buNone/>
              <a:defRPr>
                <a:solidFill>
                  <a:schemeClr val="dk1"/>
                </a:solidFill>
                <a:latin typeface="Open Sans"/>
                <a:ea typeface="Open Sans"/>
                <a:cs typeface="Open Sans"/>
                <a:sym typeface="Open Sans"/>
              </a:defRPr>
            </a:lvl1pPr>
            <a:lvl2pPr lvl="1"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2pPr>
            <a:lvl3pPr lvl="2"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3pPr>
            <a:lvl4pPr lvl="3"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4pPr>
            <a:lvl5pPr lvl="4"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5pPr>
            <a:lvl6pPr lvl="5"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6pPr>
            <a:lvl7pPr lvl="6"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7pPr>
            <a:lvl8pPr lvl="7"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8pPr>
            <a:lvl9pPr lvl="8"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9pPr>
          </a:lstStyle>
          <a:p/>
        </p:txBody>
      </p:sp>
      <p:sp>
        <p:nvSpPr>
          <p:cNvPr id="90" name="Google Shape;90;p15"/>
          <p:cNvSpPr txBox="1"/>
          <p:nvPr>
            <p:ph hasCustomPrompt="1" idx="6" type="title"/>
          </p:nvPr>
        </p:nvSpPr>
        <p:spPr>
          <a:xfrm>
            <a:off x="6029469" y="2457336"/>
            <a:ext cx="1639200" cy="5178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3500"/>
              <a:buNone/>
              <a:defRPr>
                <a:solidFill>
                  <a:schemeClr val="dk1"/>
                </a:solidFill>
              </a:defRPr>
            </a:lvl1pPr>
            <a:lvl2pPr lvl="1" rtl="0" algn="ctr">
              <a:spcBef>
                <a:spcPts val="0"/>
              </a:spcBef>
              <a:spcAft>
                <a:spcPts val="0"/>
              </a:spcAft>
              <a:buClr>
                <a:schemeClr val="lt1"/>
              </a:buClr>
              <a:buSzPts val="3500"/>
              <a:buNone/>
              <a:defRPr>
                <a:solidFill>
                  <a:schemeClr val="lt1"/>
                </a:solidFill>
              </a:defRPr>
            </a:lvl2pPr>
            <a:lvl3pPr lvl="2" rtl="0" algn="ctr">
              <a:spcBef>
                <a:spcPts val="0"/>
              </a:spcBef>
              <a:spcAft>
                <a:spcPts val="0"/>
              </a:spcAft>
              <a:buClr>
                <a:schemeClr val="lt1"/>
              </a:buClr>
              <a:buSzPts val="3500"/>
              <a:buNone/>
              <a:defRPr>
                <a:solidFill>
                  <a:schemeClr val="lt1"/>
                </a:solidFill>
              </a:defRPr>
            </a:lvl3pPr>
            <a:lvl4pPr lvl="3" rtl="0" algn="ctr">
              <a:spcBef>
                <a:spcPts val="0"/>
              </a:spcBef>
              <a:spcAft>
                <a:spcPts val="0"/>
              </a:spcAft>
              <a:buClr>
                <a:schemeClr val="lt1"/>
              </a:buClr>
              <a:buSzPts val="3500"/>
              <a:buNone/>
              <a:defRPr>
                <a:solidFill>
                  <a:schemeClr val="lt1"/>
                </a:solidFill>
              </a:defRPr>
            </a:lvl4pPr>
            <a:lvl5pPr lvl="4" rtl="0" algn="ctr">
              <a:spcBef>
                <a:spcPts val="0"/>
              </a:spcBef>
              <a:spcAft>
                <a:spcPts val="0"/>
              </a:spcAft>
              <a:buClr>
                <a:schemeClr val="lt1"/>
              </a:buClr>
              <a:buSzPts val="3500"/>
              <a:buNone/>
              <a:defRPr>
                <a:solidFill>
                  <a:schemeClr val="lt1"/>
                </a:solidFill>
              </a:defRPr>
            </a:lvl5pPr>
            <a:lvl6pPr lvl="5" rtl="0" algn="ctr">
              <a:spcBef>
                <a:spcPts val="0"/>
              </a:spcBef>
              <a:spcAft>
                <a:spcPts val="0"/>
              </a:spcAft>
              <a:buClr>
                <a:schemeClr val="lt1"/>
              </a:buClr>
              <a:buSzPts val="3500"/>
              <a:buNone/>
              <a:defRPr>
                <a:solidFill>
                  <a:schemeClr val="lt1"/>
                </a:solidFill>
              </a:defRPr>
            </a:lvl6pPr>
            <a:lvl7pPr lvl="6" rtl="0" algn="ctr">
              <a:spcBef>
                <a:spcPts val="0"/>
              </a:spcBef>
              <a:spcAft>
                <a:spcPts val="0"/>
              </a:spcAft>
              <a:buClr>
                <a:schemeClr val="lt1"/>
              </a:buClr>
              <a:buSzPts val="3500"/>
              <a:buNone/>
              <a:defRPr>
                <a:solidFill>
                  <a:schemeClr val="lt1"/>
                </a:solidFill>
              </a:defRPr>
            </a:lvl7pPr>
            <a:lvl8pPr lvl="7" rtl="0" algn="ctr">
              <a:spcBef>
                <a:spcPts val="0"/>
              </a:spcBef>
              <a:spcAft>
                <a:spcPts val="0"/>
              </a:spcAft>
              <a:buClr>
                <a:schemeClr val="lt1"/>
              </a:buClr>
              <a:buSzPts val="3500"/>
              <a:buNone/>
              <a:defRPr>
                <a:solidFill>
                  <a:schemeClr val="lt1"/>
                </a:solidFill>
              </a:defRPr>
            </a:lvl8pPr>
            <a:lvl9pPr lvl="8" rtl="0" algn="ctr">
              <a:spcBef>
                <a:spcPts val="0"/>
              </a:spcBef>
              <a:spcAft>
                <a:spcPts val="0"/>
              </a:spcAft>
              <a:buClr>
                <a:schemeClr val="lt1"/>
              </a:buClr>
              <a:buSzPts val="3500"/>
              <a:buNone/>
              <a:defRPr>
                <a:solidFill>
                  <a:schemeClr val="lt1"/>
                </a:solidFill>
              </a:defRPr>
            </a:lvl9pPr>
          </a:lstStyle>
          <a:p>
            <a:r>
              <a:t>xx%</a:t>
            </a:r>
          </a:p>
        </p:txBody>
      </p:sp>
      <p:pic>
        <p:nvPicPr>
          <p:cNvPr id="91" name="Google Shape;91;p15"/>
          <p:cNvPicPr preferRelativeResize="0"/>
          <p:nvPr/>
        </p:nvPicPr>
        <p:blipFill>
          <a:blip r:embed="rId2">
            <a:alphaModFix/>
          </a:blip>
          <a:stretch>
            <a:fillRect/>
          </a:stretch>
        </p:blipFill>
        <p:spPr>
          <a:xfrm>
            <a:off x="136001" y="1008500"/>
            <a:ext cx="1154450" cy="11544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92" name="Shape 92"/>
        <p:cNvGrpSpPr/>
        <p:nvPr/>
      </p:nvGrpSpPr>
      <p:grpSpPr>
        <a:xfrm>
          <a:off x="0" y="0"/>
          <a:ext cx="0" cy="0"/>
          <a:chOff x="0" y="0"/>
          <a:chExt cx="0" cy="0"/>
        </a:xfrm>
      </p:grpSpPr>
      <p:sp>
        <p:nvSpPr>
          <p:cNvPr id="93" name="Google Shape;93;p16"/>
          <p:cNvSpPr txBox="1"/>
          <p:nvPr>
            <p:ph type="ctrTitle"/>
          </p:nvPr>
        </p:nvSpPr>
        <p:spPr>
          <a:xfrm>
            <a:off x="1718100" y="1008500"/>
            <a:ext cx="5707800" cy="517800"/>
          </a:xfrm>
          <a:prstGeom prst="rect">
            <a:avLst/>
          </a:prstGeom>
        </p:spPr>
        <p:txBody>
          <a:bodyPr anchorCtr="0" anchor="ctr" bIns="0" lIns="0" spcFirstLastPara="1" rIns="0" wrap="square" tIns="0">
            <a:noAutofit/>
          </a:bodyPr>
          <a:lstStyle>
            <a:lvl1pPr lvl="0" rtl="0" algn="ctr">
              <a:spcBef>
                <a:spcPts val="0"/>
              </a:spcBef>
              <a:spcAft>
                <a:spcPts val="0"/>
              </a:spcAft>
              <a:buClr>
                <a:schemeClr val="lt2"/>
              </a:buClr>
              <a:buSzPts val="3500"/>
              <a:buNone/>
              <a:defRPr>
                <a:solidFill>
                  <a:schemeClr val="lt2"/>
                </a:solidFill>
              </a:defRPr>
            </a:lvl1pPr>
            <a:lvl2pPr lvl="1"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2pPr>
            <a:lvl3pPr lvl="2"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3pPr>
            <a:lvl4pPr lvl="3"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4pPr>
            <a:lvl5pPr lvl="4"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5pPr>
            <a:lvl6pPr lvl="5"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6pPr>
            <a:lvl7pPr lvl="6"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7pPr>
            <a:lvl8pPr lvl="7"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8pPr>
            <a:lvl9pPr lvl="8"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94" name="Shape 94"/>
        <p:cNvGrpSpPr/>
        <p:nvPr/>
      </p:nvGrpSpPr>
      <p:grpSpPr>
        <a:xfrm>
          <a:off x="0" y="0"/>
          <a:ext cx="0" cy="0"/>
          <a:chOff x="0" y="0"/>
          <a:chExt cx="0" cy="0"/>
        </a:xfrm>
      </p:grpSpPr>
      <p:sp>
        <p:nvSpPr>
          <p:cNvPr id="95" name="Google Shape;95;p17"/>
          <p:cNvSpPr txBox="1"/>
          <p:nvPr>
            <p:ph type="ctrTitle"/>
          </p:nvPr>
        </p:nvSpPr>
        <p:spPr>
          <a:xfrm>
            <a:off x="1718100" y="1008500"/>
            <a:ext cx="5707800" cy="517800"/>
          </a:xfrm>
          <a:prstGeom prst="rect">
            <a:avLst/>
          </a:prstGeom>
        </p:spPr>
        <p:txBody>
          <a:bodyPr anchorCtr="0" anchor="ctr" bIns="0" lIns="0" spcFirstLastPara="1" rIns="0" wrap="square" tIns="0">
            <a:noAutofit/>
          </a:bodyPr>
          <a:lstStyle>
            <a:lvl1pPr lvl="0" rtl="0" algn="ctr">
              <a:spcBef>
                <a:spcPts val="0"/>
              </a:spcBef>
              <a:spcAft>
                <a:spcPts val="0"/>
              </a:spcAft>
              <a:buClr>
                <a:schemeClr val="lt2"/>
              </a:buClr>
              <a:buSzPts val="3500"/>
              <a:buNone/>
              <a:defRPr>
                <a:solidFill>
                  <a:schemeClr val="lt2"/>
                </a:solidFill>
              </a:defRPr>
            </a:lvl1pPr>
            <a:lvl2pPr lvl="1"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2pPr>
            <a:lvl3pPr lvl="2"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3pPr>
            <a:lvl4pPr lvl="3"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4pPr>
            <a:lvl5pPr lvl="4"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5pPr>
            <a:lvl6pPr lvl="5"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6pPr>
            <a:lvl7pPr lvl="6"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7pPr>
            <a:lvl8pPr lvl="7"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8pPr>
            <a:lvl9pPr lvl="8"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9pPr>
          </a:lstStyle>
          <a:p/>
        </p:txBody>
      </p:sp>
      <p:pic>
        <p:nvPicPr>
          <p:cNvPr id="96" name="Google Shape;96;p17"/>
          <p:cNvPicPr preferRelativeResize="0"/>
          <p:nvPr/>
        </p:nvPicPr>
        <p:blipFill>
          <a:blip r:embed="rId2">
            <a:alphaModFix/>
          </a:blip>
          <a:stretch>
            <a:fillRect/>
          </a:stretch>
        </p:blipFill>
        <p:spPr>
          <a:xfrm>
            <a:off x="7367450" y="1008500"/>
            <a:ext cx="1511224" cy="1511224"/>
          </a:xfrm>
          <a:prstGeom prst="rect">
            <a:avLst/>
          </a:prstGeom>
          <a:noFill/>
          <a:ln>
            <a:noFill/>
          </a:ln>
        </p:spPr>
      </p:pic>
      <p:pic>
        <p:nvPicPr>
          <p:cNvPr id="97" name="Google Shape;97;p17"/>
          <p:cNvPicPr preferRelativeResize="0"/>
          <p:nvPr/>
        </p:nvPicPr>
        <p:blipFill>
          <a:blip r:embed="rId3">
            <a:alphaModFix/>
          </a:blip>
          <a:stretch>
            <a:fillRect/>
          </a:stretch>
        </p:blipFill>
        <p:spPr>
          <a:xfrm>
            <a:off x="204666" y="3661850"/>
            <a:ext cx="1327750" cy="13277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2">
    <p:spTree>
      <p:nvGrpSpPr>
        <p:cNvPr id="98" name="Shape 98"/>
        <p:cNvGrpSpPr/>
        <p:nvPr/>
      </p:nvGrpSpPr>
      <p:grpSpPr>
        <a:xfrm>
          <a:off x="0" y="0"/>
          <a:ext cx="0" cy="0"/>
          <a:chOff x="0" y="0"/>
          <a:chExt cx="0" cy="0"/>
        </a:xfrm>
      </p:grpSpPr>
      <p:sp>
        <p:nvSpPr>
          <p:cNvPr id="99" name="Google Shape;99;p18"/>
          <p:cNvSpPr txBox="1"/>
          <p:nvPr>
            <p:ph type="ctrTitle"/>
          </p:nvPr>
        </p:nvSpPr>
        <p:spPr>
          <a:xfrm>
            <a:off x="1718100" y="1008500"/>
            <a:ext cx="5707800" cy="5178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3"/>
              </a:buClr>
              <a:buSzPts val="3500"/>
              <a:buNone/>
              <a:defRPr>
                <a:solidFill>
                  <a:schemeClr val="accent3"/>
                </a:solidFill>
              </a:defRPr>
            </a:lvl1pPr>
            <a:lvl2pPr lvl="1"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2pPr>
            <a:lvl3pPr lvl="2"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3pPr>
            <a:lvl4pPr lvl="3"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4pPr>
            <a:lvl5pPr lvl="4"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5pPr>
            <a:lvl6pPr lvl="5"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6pPr>
            <a:lvl7pPr lvl="6"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7pPr>
            <a:lvl8pPr lvl="7"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8pPr>
            <a:lvl9pPr lvl="8"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9pPr>
          </a:lstStyle>
          <a:p/>
        </p:txBody>
      </p:sp>
      <p:pic>
        <p:nvPicPr>
          <p:cNvPr id="100" name="Google Shape;100;p18"/>
          <p:cNvPicPr preferRelativeResize="0"/>
          <p:nvPr/>
        </p:nvPicPr>
        <p:blipFill>
          <a:blip r:embed="rId2">
            <a:alphaModFix/>
          </a:blip>
          <a:stretch>
            <a:fillRect/>
          </a:stretch>
        </p:blipFill>
        <p:spPr>
          <a:xfrm>
            <a:off x="223525" y="942400"/>
            <a:ext cx="979401" cy="979401"/>
          </a:xfrm>
          <a:prstGeom prst="rect">
            <a:avLst/>
          </a:prstGeom>
          <a:noFill/>
          <a:ln>
            <a:noFill/>
          </a:ln>
        </p:spPr>
      </p:pic>
      <p:pic>
        <p:nvPicPr>
          <p:cNvPr id="101" name="Google Shape;101;p18"/>
          <p:cNvPicPr preferRelativeResize="0"/>
          <p:nvPr/>
        </p:nvPicPr>
        <p:blipFill>
          <a:blip r:embed="rId3">
            <a:alphaModFix/>
          </a:blip>
          <a:stretch>
            <a:fillRect/>
          </a:stretch>
        </p:blipFill>
        <p:spPr>
          <a:xfrm rot="-897609">
            <a:off x="7603698" y="728451"/>
            <a:ext cx="1316659" cy="131667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3">
    <p:spTree>
      <p:nvGrpSpPr>
        <p:cNvPr id="102" name="Shape 102"/>
        <p:cNvGrpSpPr/>
        <p:nvPr/>
      </p:nvGrpSpPr>
      <p:grpSpPr>
        <a:xfrm>
          <a:off x="0" y="0"/>
          <a:ext cx="0" cy="0"/>
          <a:chOff x="0" y="0"/>
          <a:chExt cx="0" cy="0"/>
        </a:xfrm>
      </p:grpSpPr>
      <p:sp>
        <p:nvSpPr>
          <p:cNvPr id="103" name="Google Shape;103;p19"/>
          <p:cNvSpPr txBox="1"/>
          <p:nvPr>
            <p:ph type="ctrTitle"/>
          </p:nvPr>
        </p:nvSpPr>
        <p:spPr>
          <a:xfrm>
            <a:off x="1133825" y="1008500"/>
            <a:ext cx="6876300" cy="5178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2"/>
              </a:buClr>
              <a:buSzPts val="3500"/>
              <a:buNone/>
              <a:defRPr>
                <a:solidFill>
                  <a:schemeClr val="accent2"/>
                </a:solidFill>
              </a:defRPr>
            </a:lvl1pPr>
            <a:lvl2pPr lvl="1" rtl="0" algn="ctr">
              <a:spcBef>
                <a:spcPts val="0"/>
              </a:spcBef>
              <a:spcAft>
                <a:spcPts val="0"/>
              </a:spcAft>
              <a:buClr>
                <a:schemeClr val="accent2"/>
              </a:buClr>
              <a:buSzPts val="3000"/>
              <a:buFont typeface="Bungee"/>
              <a:buNone/>
              <a:defRPr sz="3000">
                <a:solidFill>
                  <a:schemeClr val="accent2"/>
                </a:solidFill>
                <a:latin typeface="Bungee"/>
                <a:ea typeface="Bungee"/>
                <a:cs typeface="Bungee"/>
                <a:sym typeface="Bungee"/>
              </a:defRPr>
            </a:lvl2pPr>
            <a:lvl3pPr lvl="2" rtl="0" algn="ctr">
              <a:spcBef>
                <a:spcPts val="0"/>
              </a:spcBef>
              <a:spcAft>
                <a:spcPts val="0"/>
              </a:spcAft>
              <a:buClr>
                <a:schemeClr val="accent2"/>
              </a:buClr>
              <a:buSzPts val="3000"/>
              <a:buFont typeface="Bungee"/>
              <a:buNone/>
              <a:defRPr sz="3000">
                <a:solidFill>
                  <a:schemeClr val="accent2"/>
                </a:solidFill>
                <a:latin typeface="Bungee"/>
                <a:ea typeface="Bungee"/>
                <a:cs typeface="Bungee"/>
                <a:sym typeface="Bungee"/>
              </a:defRPr>
            </a:lvl3pPr>
            <a:lvl4pPr lvl="3" rtl="0" algn="ctr">
              <a:spcBef>
                <a:spcPts val="0"/>
              </a:spcBef>
              <a:spcAft>
                <a:spcPts val="0"/>
              </a:spcAft>
              <a:buClr>
                <a:schemeClr val="accent2"/>
              </a:buClr>
              <a:buSzPts val="3000"/>
              <a:buFont typeface="Bungee"/>
              <a:buNone/>
              <a:defRPr sz="3000">
                <a:solidFill>
                  <a:schemeClr val="accent2"/>
                </a:solidFill>
                <a:latin typeface="Bungee"/>
                <a:ea typeface="Bungee"/>
                <a:cs typeface="Bungee"/>
                <a:sym typeface="Bungee"/>
              </a:defRPr>
            </a:lvl4pPr>
            <a:lvl5pPr lvl="4" rtl="0" algn="ctr">
              <a:spcBef>
                <a:spcPts val="0"/>
              </a:spcBef>
              <a:spcAft>
                <a:spcPts val="0"/>
              </a:spcAft>
              <a:buClr>
                <a:schemeClr val="accent2"/>
              </a:buClr>
              <a:buSzPts val="3000"/>
              <a:buFont typeface="Bungee"/>
              <a:buNone/>
              <a:defRPr sz="3000">
                <a:solidFill>
                  <a:schemeClr val="accent2"/>
                </a:solidFill>
                <a:latin typeface="Bungee"/>
                <a:ea typeface="Bungee"/>
                <a:cs typeface="Bungee"/>
                <a:sym typeface="Bungee"/>
              </a:defRPr>
            </a:lvl5pPr>
            <a:lvl6pPr lvl="5" rtl="0" algn="ctr">
              <a:spcBef>
                <a:spcPts val="0"/>
              </a:spcBef>
              <a:spcAft>
                <a:spcPts val="0"/>
              </a:spcAft>
              <a:buClr>
                <a:schemeClr val="accent2"/>
              </a:buClr>
              <a:buSzPts val="3000"/>
              <a:buFont typeface="Bungee"/>
              <a:buNone/>
              <a:defRPr sz="3000">
                <a:solidFill>
                  <a:schemeClr val="accent2"/>
                </a:solidFill>
                <a:latin typeface="Bungee"/>
                <a:ea typeface="Bungee"/>
                <a:cs typeface="Bungee"/>
                <a:sym typeface="Bungee"/>
              </a:defRPr>
            </a:lvl6pPr>
            <a:lvl7pPr lvl="6" rtl="0" algn="ctr">
              <a:spcBef>
                <a:spcPts val="0"/>
              </a:spcBef>
              <a:spcAft>
                <a:spcPts val="0"/>
              </a:spcAft>
              <a:buClr>
                <a:schemeClr val="accent2"/>
              </a:buClr>
              <a:buSzPts val="3000"/>
              <a:buFont typeface="Bungee"/>
              <a:buNone/>
              <a:defRPr sz="3000">
                <a:solidFill>
                  <a:schemeClr val="accent2"/>
                </a:solidFill>
                <a:latin typeface="Bungee"/>
                <a:ea typeface="Bungee"/>
                <a:cs typeface="Bungee"/>
                <a:sym typeface="Bungee"/>
              </a:defRPr>
            </a:lvl7pPr>
            <a:lvl8pPr lvl="7" rtl="0" algn="ctr">
              <a:spcBef>
                <a:spcPts val="0"/>
              </a:spcBef>
              <a:spcAft>
                <a:spcPts val="0"/>
              </a:spcAft>
              <a:buClr>
                <a:schemeClr val="accent2"/>
              </a:buClr>
              <a:buSzPts val="3000"/>
              <a:buFont typeface="Bungee"/>
              <a:buNone/>
              <a:defRPr sz="3000">
                <a:solidFill>
                  <a:schemeClr val="accent2"/>
                </a:solidFill>
                <a:latin typeface="Bungee"/>
                <a:ea typeface="Bungee"/>
                <a:cs typeface="Bungee"/>
                <a:sym typeface="Bungee"/>
              </a:defRPr>
            </a:lvl8pPr>
            <a:lvl9pPr lvl="8" rtl="0" algn="ctr">
              <a:spcBef>
                <a:spcPts val="0"/>
              </a:spcBef>
              <a:spcAft>
                <a:spcPts val="0"/>
              </a:spcAft>
              <a:buClr>
                <a:schemeClr val="accent2"/>
              </a:buClr>
              <a:buSzPts val="3000"/>
              <a:buFont typeface="Bungee"/>
              <a:buNone/>
              <a:defRPr sz="3000">
                <a:solidFill>
                  <a:schemeClr val="accent2"/>
                </a:solidFill>
                <a:latin typeface="Bungee"/>
                <a:ea typeface="Bungee"/>
                <a:cs typeface="Bungee"/>
                <a:sym typeface="Bunge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3">
    <p:spTree>
      <p:nvGrpSpPr>
        <p:cNvPr id="104" name="Shape 104"/>
        <p:cNvGrpSpPr/>
        <p:nvPr/>
      </p:nvGrpSpPr>
      <p:grpSpPr>
        <a:xfrm>
          <a:off x="0" y="0"/>
          <a:ext cx="0" cy="0"/>
          <a:chOff x="0" y="0"/>
          <a:chExt cx="0" cy="0"/>
        </a:xfrm>
      </p:grpSpPr>
      <p:sp>
        <p:nvSpPr>
          <p:cNvPr id="105" name="Google Shape;105;p20"/>
          <p:cNvSpPr txBox="1"/>
          <p:nvPr>
            <p:ph type="ctrTitle"/>
          </p:nvPr>
        </p:nvSpPr>
        <p:spPr>
          <a:xfrm>
            <a:off x="1613850" y="1059300"/>
            <a:ext cx="5916300" cy="9414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a:lvl1pPr>
            <a:lvl2pPr lvl="1" rtl="0" algn="ctr">
              <a:spcBef>
                <a:spcPts val="0"/>
              </a:spcBef>
              <a:spcAft>
                <a:spcPts val="0"/>
              </a:spcAft>
              <a:buSzPts val="3000"/>
              <a:buFont typeface="Bungee"/>
              <a:buNone/>
              <a:defRPr sz="3000">
                <a:latin typeface="Bungee"/>
                <a:ea typeface="Bungee"/>
                <a:cs typeface="Bungee"/>
                <a:sym typeface="Bungee"/>
              </a:defRPr>
            </a:lvl2pPr>
            <a:lvl3pPr lvl="2" rtl="0" algn="ctr">
              <a:spcBef>
                <a:spcPts val="0"/>
              </a:spcBef>
              <a:spcAft>
                <a:spcPts val="0"/>
              </a:spcAft>
              <a:buSzPts val="3000"/>
              <a:buFont typeface="Bungee"/>
              <a:buNone/>
              <a:defRPr sz="3000">
                <a:latin typeface="Bungee"/>
                <a:ea typeface="Bungee"/>
                <a:cs typeface="Bungee"/>
                <a:sym typeface="Bungee"/>
              </a:defRPr>
            </a:lvl3pPr>
            <a:lvl4pPr lvl="3" rtl="0" algn="ctr">
              <a:spcBef>
                <a:spcPts val="0"/>
              </a:spcBef>
              <a:spcAft>
                <a:spcPts val="0"/>
              </a:spcAft>
              <a:buSzPts val="3000"/>
              <a:buFont typeface="Bungee"/>
              <a:buNone/>
              <a:defRPr sz="3000">
                <a:latin typeface="Bungee"/>
                <a:ea typeface="Bungee"/>
                <a:cs typeface="Bungee"/>
                <a:sym typeface="Bungee"/>
              </a:defRPr>
            </a:lvl4pPr>
            <a:lvl5pPr lvl="4" rtl="0" algn="ctr">
              <a:spcBef>
                <a:spcPts val="0"/>
              </a:spcBef>
              <a:spcAft>
                <a:spcPts val="0"/>
              </a:spcAft>
              <a:buSzPts val="3000"/>
              <a:buFont typeface="Bungee"/>
              <a:buNone/>
              <a:defRPr sz="3000">
                <a:latin typeface="Bungee"/>
                <a:ea typeface="Bungee"/>
                <a:cs typeface="Bungee"/>
                <a:sym typeface="Bungee"/>
              </a:defRPr>
            </a:lvl5pPr>
            <a:lvl6pPr lvl="5" rtl="0" algn="ctr">
              <a:spcBef>
                <a:spcPts val="0"/>
              </a:spcBef>
              <a:spcAft>
                <a:spcPts val="0"/>
              </a:spcAft>
              <a:buSzPts val="3000"/>
              <a:buFont typeface="Bungee"/>
              <a:buNone/>
              <a:defRPr sz="3000">
                <a:latin typeface="Bungee"/>
                <a:ea typeface="Bungee"/>
                <a:cs typeface="Bungee"/>
                <a:sym typeface="Bungee"/>
              </a:defRPr>
            </a:lvl6pPr>
            <a:lvl7pPr lvl="6" rtl="0" algn="ctr">
              <a:spcBef>
                <a:spcPts val="0"/>
              </a:spcBef>
              <a:spcAft>
                <a:spcPts val="0"/>
              </a:spcAft>
              <a:buSzPts val="3000"/>
              <a:buFont typeface="Bungee"/>
              <a:buNone/>
              <a:defRPr sz="3000">
                <a:latin typeface="Bungee"/>
                <a:ea typeface="Bungee"/>
                <a:cs typeface="Bungee"/>
                <a:sym typeface="Bungee"/>
              </a:defRPr>
            </a:lvl7pPr>
            <a:lvl8pPr lvl="7" rtl="0" algn="ctr">
              <a:spcBef>
                <a:spcPts val="0"/>
              </a:spcBef>
              <a:spcAft>
                <a:spcPts val="0"/>
              </a:spcAft>
              <a:buSzPts val="3000"/>
              <a:buFont typeface="Bungee"/>
              <a:buNone/>
              <a:defRPr sz="3000">
                <a:latin typeface="Bungee"/>
                <a:ea typeface="Bungee"/>
                <a:cs typeface="Bungee"/>
                <a:sym typeface="Bungee"/>
              </a:defRPr>
            </a:lvl8pPr>
            <a:lvl9pPr lvl="8" rtl="0" algn="ctr">
              <a:spcBef>
                <a:spcPts val="0"/>
              </a:spcBef>
              <a:spcAft>
                <a:spcPts val="0"/>
              </a:spcAft>
              <a:buSzPts val="3000"/>
              <a:buFont typeface="Bungee"/>
              <a:buNone/>
              <a:defRPr sz="3000">
                <a:latin typeface="Bungee"/>
                <a:ea typeface="Bungee"/>
                <a:cs typeface="Bungee"/>
                <a:sym typeface="Bungee"/>
              </a:defRPr>
            </a:lvl9pPr>
          </a:lstStyle>
          <a:p/>
        </p:txBody>
      </p:sp>
      <p:pic>
        <p:nvPicPr>
          <p:cNvPr id="106" name="Google Shape;106;p20"/>
          <p:cNvPicPr preferRelativeResize="0"/>
          <p:nvPr/>
        </p:nvPicPr>
        <p:blipFill>
          <a:blip r:embed="rId2">
            <a:alphaModFix/>
          </a:blip>
          <a:stretch>
            <a:fillRect/>
          </a:stretch>
        </p:blipFill>
        <p:spPr>
          <a:xfrm>
            <a:off x="7999675" y="4140800"/>
            <a:ext cx="862199" cy="862199"/>
          </a:xfrm>
          <a:prstGeom prst="rect">
            <a:avLst/>
          </a:prstGeom>
          <a:noFill/>
          <a:ln>
            <a:noFill/>
          </a:ln>
        </p:spPr>
      </p:pic>
      <p:pic>
        <p:nvPicPr>
          <p:cNvPr id="107" name="Google Shape;107;p20"/>
          <p:cNvPicPr preferRelativeResize="0"/>
          <p:nvPr/>
        </p:nvPicPr>
        <p:blipFill>
          <a:blip r:embed="rId3">
            <a:alphaModFix/>
          </a:blip>
          <a:stretch>
            <a:fillRect/>
          </a:stretch>
        </p:blipFill>
        <p:spPr>
          <a:xfrm rot="1759723">
            <a:off x="-601" y="1132074"/>
            <a:ext cx="1465176" cy="1465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ctrTitle"/>
          </p:nvPr>
        </p:nvSpPr>
        <p:spPr>
          <a:xfrm>
            <a:off x="1409975" y="2534500"/>
            <a:ext cx="6324000" cy="7587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3"/>
              </a:buClr>
              <a:buSzPts val="3500"/>
              <a:buNone/>
              <a:defRPr sz="5000">
                <a:solidFill>
                  <a:schemeClr val="accent1"/>
                </a:solidFill>
              </a:defRPr>
            </a:lvl1pPr>
            <a:lvl2pPr lvl="1"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2pPr>
            <a:lvl3pPr lvl="2"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3pPr>
            <a:lvl4pPr lvl="3"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4pPr>
            <a:lvl5pPr lvl="4"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5pPr>
            <a:lvl6pPr lvl="5"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6pPr>
            <a:lvl7pPr lvl="6"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7pPr>
            <a:lvl8pPr lvl="7"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8pPr>
            <a:lvl9pPr lvl="8"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9pPr>
          </a:lstStyle>
          <a:p/>
        </p:txBody>
      </p:sp>
      <p:sp>
        <p:nvSpPr>
          <p:cNvPr id="13" name="Google Shape;13;p3"/>
          <p:cNvSpPr txBox="1"/>
          <p:nvPr>
            <p:ph hasCustomPrompt="1" idx="2" type="title"/>
          </p:nvPr>
        </p:nvSpPr>
        <p:spPr>
          <a:xfrm>
            <a:off x="2468588" y="1665700"/>
            <a:ext cx="4206900" cy="8688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3"/>
              </a:buClr>
              <a:buSzPts val="12000"/>
              <a:buNone/>
              <a:defRPr sz="6000">
                <a:solidFill>
                  <a:schemeClr val="accent3"/>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14" name="Google Shape;14;p3"/>
          <p:cNvSpPr txBox="1"/>
          <p:nvPr>
            <p:ph idx="1" type="subTitle"/>
          </p:nvPr>
        </p:nvSpPr>
        <p:spPr>
          <a:xfrm>
            <a:off x="2133600" y="3465075"/>
            <a:ext cx="4876800" cy="3570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1800"/>
              <a:buNone/>
              <a:defRPr sz="1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5" name="Google Shape;15;p3"/>
          <p:cNvPicPr preferRelativeResize="0"/>
          <p:nvPr/>
        </p:nvPicPr>
        <p:blipFill>
          <a:blip r:embed="rId2">
            <a:alphaModFix/>
          </a:blip>
          <a:stretch>
            <a:fillRect/>
          </a:stretch>
        </p:blipFill>
        <p:spPr>
          <a:xfrm>
            <a:off x="415525" y="3513125"/>
            <a:ext cx="1328149" cy="1328149"/>
          </a:xfrm>
          <a:prstGeom prst="rect">
            <a:avLst/>
          </a:prstGeom>
          <a:noFill/>
          <a:ln>
            <a:noFill/>
          </a:ln>
        </p:spPr>
      </p:pic>
      <p:pic>
        <p:nvPicPr>
          <p:cNvPr id="16" name="Google Shape;16;p3"/>
          <p:cNvPicPr preferRelativeResize="0"/>
          <p:nvPr/>
        </p:nvPicPr>
        <p:blipFill>
          <a:blip r:embed="rId3">
            <a:alphaModFix/>
          </a:blip>
          <a:stretch>
            <a:fillRect/>
          </a:stretch>
        </p:blipFill>
        <p:spPr>
          <a:xfrm>
            <a:off x="7355475" y="1007350"/>
            <a:ext cx="1424899" cy="1424899"/>
          </a:xfrm>
          <a:prstGeom prst="rect">
            <a:avLst/>
          </a:prstGeom>
          <a:noFill/>
          <a:ln>
            <a:noFill/>
          </a:ln>
        </p:spPr>
      </p:pic>
      <p:pic>
        <p:nvPicPr>
          <p:cNvPr id="17" name="Google Shape;17;p3"/>
          <p:cNvPicPr preferRelativeResize="0"/>
          <p:nvPr/>
        </p:nvPicPr>
        <p:blipFill>
          <a:blip r:embed="rId4">
            <a:alphaModFix/>
          </a:blip>
          <a:stretch>
            <a:fillRect/>
          </a:stretch>
        </p:blipFill>
        <p:spPr>
          <a:xfrm>
            <a:off x="268125" y="944400"/>
            <a:ext cx="1688900" cy="1690799"/>
          </a:xfrm>
          <a:prstGeom prst="rect">
            <a:avLst/>
          </a:prstGeom>
          <a:noFill/>
          <a:ln>
            <a:noFill/>
          </a:ln>
        </p:spPr>
      </p:pic>
      <p:pic>
        <p:nvPicPr>
          <p:cNvPr id="18" name="Google Shape;18;p3"/>
          <p:cNvPicPr preferRelativeResize="0"/>
          <p:nvPr/>
        </p:nvPicPr>
        <p:blipFill>
          <a:blip r:embed="rId5">
            <a:alphaModFix/>
          </a:blip>
          <a:stretch>
            <a:fillRect/>
          </a:stretch>
        </p:blipFill>
        <p:spPr>
          <a:xfrm>
            <a:off x="7539800" y="3504550"/>
            <a:ext cx="1260751" cy="126075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3_1">
    <p:spTree>
      <p:nvGrpSpPr>
        <p:cNvPr id="108" name="Shape 108"/>
        <p:cNvGrpSpPr/>
        <p:nvPr/>
      </p:nvGrpSpPr>
      <p:grpSpPr>
        <a:xfrm>
          <a:off x="0" y="0"/>
          <a:ext cx="0" cy="0"/>
          <a:chOff x="0" y="0"/>
          <a:chExt cx="0" cy="0"/>
        </a:xfrm>
      </p:grpSpPr>
      <p:sp>
        <p:nvSpPr>
          <p:cNvPr id="109" name="Google Shape;109;p21"/>
          <p:cNvSpPr txBox="1"/>
          <p:nvPr>
            <p:ph type="ctrTitle"/>
          </p:nvPr>
        </p:nvSpPr>
        <p:spPr>
          <a:xfrm>
            <a:off x="713425" y="1033000"/>
            <a:ext cx="7717500" cy="4797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a:lvl1pPr>
            <a:lvl2pPr lvl="1" rtl="0" algn="ctr">
              <a:spcBef>
                <a:spcPts val="0"/>
              </a:spcBef>
              <a:spcAft>
                <a:spcPts val="0"/>
              </a:spcAft>
              <a:buSzPts val="3000"/>
              <a:buFont typeface="Bungee"/>
              <a:buNone/>
              <a:defRPr sz="3000">
                <a:latin typeface="Bungee"/>
                <a:ea typeface="Bungee"/>
                <a:cs typeface="Bungee"/>
                <a:sym typeface="Bungee"/>
              </a:defRPr>
            </a:lvl2pPr>
            <a:lvl3pPr lvl="2" rtl="0" algn="ctr">
              <a:spcBef>
                <a:spcPts val="0"/>
              </a:spcBef>
              <a:spcAft>
                <a:spcPts val="0"/>
              </a:spcAft>
              <a:buSzPts val="3000"/>
              <a:buFont typeface="Bungee"/>
              <a:buNone/>
              <a:defRPr sz="3000">
                <a:latin typeface="Bungee"/>
                <a:ea typeface="Bungee"/>
                <a:cs typeface="Bungee"/>
                <a:sym typeface="Bungee"/>
              </a:defRPr>
            </a:lvl3pPr>
            <a:lvl4pPr lvl="3" rtl="0" algn="ctr">
              <a:spcBef>
                <a:spcPts val="0"/>
              </a:spcBef>
              <a:spcAft>
                <a:spcPts val="0"/>
              </a:spcAft>
              <a:buSzPts val="3000"/>
              <a:buFont typeface="Bungee"/>
              <a:buNone/>
              <a:defRPr sz="3000">
                <a:latin typeface="Bungee"/>
                <a:ea typeface="Bungee"/>
                <a:cs typeface="Bungee"/>
                <a:sym typeface="Bungee"/>
              </a:defRPr>
            </a:lvl4pPr>
            <a:lvl5pPr lvl="4" rtl="0" algn="ctr">
              <a:spcBef>
                <a:spcPts val="0"/>
              </a:spcBef>
              <a:spcAft>
                <a:spcPts val="0"/>
              </a:spcAft>
              <a:buSzPts val="3000"/>
              <a:buFont typeface="Bungee"/>
              <a:buNone/>
              <a:defRPr sz="3000">
                <a:latin typeface="Bungee"/>
                <a:ea typeface="Bungee"/>
                <a:cs typeface="Bungee"/>
                <a:sym typeface="Bungee"/>
              </a:defRPr>
            </a:lvl5pPr>
            <a:lvl6pPr lvl="5" rtl="0" algn="ctr">
              <a:spcBef>
                <a:spcPts val="0"/>
              </a:spcBef>
              <a:spcAft>
                <a:spcPts val="0"/>
              </a:spcAft>
              <a:buSzPts val="3000"/>
              <a:buFont typeface="Bungee"/>
              <a:buNone/>
              <a:defRPr sz="3000">
                <a:latin typeface="Bungee"/>
                <a:ea typeface="Bungee"/>
                <a:cs typeface="Bungee"/>
                <a:sym typeface="Bungee"/>
              </a:defRPr>
            </a:lvl6pPr>
            <a:lvl7pPr lvl="6" rtl="0" algn="ctr">
              <a:spcBef>
                <a:spcPts val="0"/>
              </a:spcBef>
              <a:spcAft>
                <a:spcPts val="0"/>
              </a:spcAft>
              <a:buSzPts val="3000"/>
              <a:buFont typeface="Bungee"/>
              <a:buNone/>
              <a:defRPr sz="3000">
                <a:latin typeface="Bungee"/>
                <a:ea typeface="Bungee"/>
                <a:cs typeface="Bungee"/>
                <a:sym typeface="Bungee"/>
              </a:defRPr>
            </a:lvl7pPr>
            <a:lvl8pPr lvl="7" rtl="0" algn="ctr">
              <a:spcBef>
                <a:spcPts val="0"/>
              </a:spcBef>
              <a:spcAft>
                <a:spcPts val="0"/>
              </a:spcAft>
              <a:buSzPts val="3000"/>
              <a:buFont typeface="Bungee"/>
              <a:buNone/>
              <a:defRPr sz="3000">
                <a:latin typeface="Bungee"/>
                <a:ea typeface="Bungee"/>
                <a:cs typeface="Bungee"/>
                <a:sym typeface="Bungee"/>
              </a:defRPr>
            </a:lvl8pPr>
            <a:lvl9pPr lvl="8" rtl="0" algn="ctr">
              <a:spcBef>
                <a:spcPts val="0"/>
              </a:spcBef>
              <a:spcAft>
                <a:spcPts val="0"/>
              </a:spcAft>
              <a:buSzPts val="3000"/>
              <a:buFont typeface="Bungee"/>
              <a:buNone/>
              <a:defRPr sz="3000">
                <a:latin typeface="Bungee"/>
                <a:ea typeface="Bungee"/>
                <a:cs typeface="Bungee"/>
                <a:sym typeface="Bunge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10" name="Shape 110"/>
        <p:cNvGrpSpPr/>
        <p:nvPr/>
      </p:nvGrpSpPr>
      <p:grpSpPr>
        <a:xfrm>
          <a:off x="0" y="0"/>
          <a:ext cx="0" cy="0"/>
          <a:chOff x="0" y="0"/>
          <a:chExt cx="0" cy="0"/>
        </a:xfrm>
      </p:grpSpPr>
      <p:sp>
        <p:nvSpPr>
          <p:cNvPr id="111" name="Google Shape;111;p22"/>
          <p:cNvSpPr txBox="1"/>
          <p:nvPr>
            <p:ph type="ctrTitle"/>
          </p:nvPr>
        </p:nvSpPr>
        <p:spPr>
          <a:xfrm>
            <a:off x="1718100" y="1008500"/>
            <a:ext cx="5707800" cy="5178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a:solidFill>
                  <a:schemeClr val="accent1"/>
                </a:solidFill>
              </a:defRPr>
            </a:lvl1pPr>
            <a:lvl2pPr lvl="1" rtl="0" algn="ctr">
              <a:spcBef>
                <a:spcPts val="0"/>
              </a:spcBef>
              <a:spcAft>
                <a:spcPts val="0"/>
              </a:spcAft>
              <a:buSzPts val="3000"/>
              <a:buFont typeface="Bungee"/>
              <a:buNone/>
              <a:defRPr sz="3000">
                <a:latin typeface="Bungee"/>
                <a:ea typeface="Bungee"/>
                <a:cs typeface="Bungee"/>
                <a:sym typeface="Bungee"/>
              </a:defRPr>
            </a:lvl2pPr>
            <a:lvl3pPr lvl="2" rtl="0" algn="ctr">
              <a:spcBef>
                <a:spcPts val="0"/>
              </a:spcBef>
              <a:spcAft>
                <a:spcPts val="0"/>
              </a:spcAft>
              <a:buSzPts val="3000"/>
              <a:buFont typeface="Bungee"/>
              <a:buNone/>
              <a:defRPr sz="3000">
                <a:latin typeface="Bungee"/>
                <a:ea typeface="Bungee"/>
                <a:cs typeface="Bungee"/>
                <a:sym typeface="Bungee"/>
              </a:defRPr>
            </a:lvl3pPr>
            <a:lvl4pPr lvl="3" rtl="0" algn="ctr">
              <a:spcBef>
                <a:spcPts val="0"/>
              </a:spcBef>
              <a:spcAft>
                <a:spcPts val="0"/>
              </a:spcAft>
              <a:buSzPts val="3000"/>
              <a:buFont typeface="Bungee"/>
              <a:buNone/>
              <a:defRPr sz="3000">
                <a:latin typeface="Bungee"/>
                <a:ea typeface="Bungee"/>
                <a:cs typeface="Bungee"/>
                <a:sym typeface="Bungee"/>
              </a:defRPr>
            </a:lvl4pPr>
            <a:lvl5pPr lvl="4" rtl="0" algn="ctr">
              <a:spcBef>
                <a:spcPts val="0"/>
              </a:spcBef>
              <a:spcAft>
                <a:spcPts val="0"/>
              </a:spcAft>
              <a:buSzPts val="3000"/>
              <a:buFont typeface="Bungee"/>
              <a:buNone/>
              <a:defRPr sz="3000">
                <a:latin typeface="Bungee"/>
                <a:ea typeface="Bungee"/>
                <a:cs typeface="Bungee"/>
                <a:sym typeface="Bungee"/>
              </a:defRPr>
            </a:lvl5pPr>
            <a:lvl6pPr lvl="5" rtl="0" algn="ctr">
              <a:spcBef>
                <a:spcPts val="0"/>
              </a:spcBef>
              <a:spcAft>
                <a:spcPts val="0"/>
              </a:spcAft>
              <a:buSzPts val="3000"/>
              <a:buFont typeface="Bungee"/>
              <a:buNone/>
              <a:defRPr sz="3000">
                <a:latin typeface="Bungee"/>
                <a:ea typeface="Bungee"/>
                <a:cs typeface="Bungee"/>
                <a:sym typeface="Bungee"/>
              </a:defRPr>
            </a:lvl6pPr>
            <a:lvl7pPr lvl="6" rtl="0" algn="ctr">
              <a:spcBef>
                <a:spcPts val="0"/>
              </a:spcBef>
              <a:spcAft>
                <a:spcPts val="0"/>
              </a:spcAft>
              <a:buSzPts val="3000"/>
              <a:buFont typeface="Bungee"/>
              <a:buNone/>
              <a:defRPr sz="3000">
                <a:latin typeface="Bungee"/>
                <a:ea typeface="Bungee"/>
                <a:cs typeface="Bungee"/>
                <a:sym typeface="Bungee"/>
              </a:defRPr>
            </a:lvl7pPr>
            <a:lvl8pPr lvl="7" rtl="0" algn="ctr">
              <a:spcBef>
                <a:spcPts val="0"/>
              </a:spcBef>
              <a:spcAft>
                <a:spcPts val="0"/>
              </a:spcAft>
              <a:buSzPts val="3000"/>
              <a:buFont typeface="Bungee"/>
              <a:buNone/>
              <a:defRPr sz="3000">
                <a:latin typeface="Bungee"/>
                <a:ea typeface="Bungee"/>
                <a:cs typeface="Bungee"/>
                <a:sym typeface="Bungee"/>
              </a:defRPr>
            </a:lvl8pPr>
            <a:lvl9pPr lvl="8" rtl="0" algn="ctr">
              <a:spcBef>
                <a:spcPts val="0"/>
              </a:spcBef>
              <a:spcAft>
                <a:spcPts val="0"/>
              </a:spcAft>
              <a:buSzPts val="3000"/>
              <a:buFont typeface="Bungee"/>
              <a:buNone/>
              <a:defRPr sz="3000">
                <a:latin typeface="Bungee"/>
                <a:ea typeface="Bungee"/>
                <a:cs typeface="Bungee"/>
                <a:sym typeface="Bungee"/>
              </a:defRPr>
            </a:lvl9pPr>
          </a:lstStyle>
          <a:p/>
        </p:txBody>
      </p:sp>
      <p:sp>
        <p:nvSpPr>
          <p:cNvPr id="112" name="Google Shape;112;p22"/>
          <p:cNvSpPr txBox="1"/>
          <p:nvPr>
            <p:ph idx="1" type="subTitle"/>
          </p:nvPr>
        </p:nvSpPr>
        <p:spPr>
          <a:xfrm>
            <a:off x="5259600" y="1860250"/>
            <a:ext cx="2589300" cy="2604900"/>
          </a:xfrm>
          <a:prstGeom prst="rect">
            <a:avLst/>
          </a:prstGeom>
          <a:noFill/>
        </p:spPr>
        <p:txBody>
          <a:bodyPr anchorCtr="0" anchor="ctr" bIns="0" lIns="0" spcFirstLastPara="1" rIns="0" wrap="square" tIns="0">
            <a:noAutofit/>
          </a:bodyPr>
          <a:lstStyle>
            <a:lvl1pPr lvl="0" rtl="0">
              <a:lnSpc>
                <a:spcPct val="100000"/>
              </a:lnSpc>
              <a:spcBef>
                <a:spcPts val="0"/>
              </a:spcBef>
              <a:spcAft>
                <a:spcPts val="0"/>
              </a:spcAft>
              <a:buSzPts val="2200"/>
              <a:buFont typeface="Open Sans SemiBold"/>
              <a:buNone/>
              <a:defRPr sz="1600">
                <a:solidFill>
                  <a:schemeClr val="lt1"/>
                </a:solidFill>
                <a:latin typeface="Open Sans"/>
                <a:ea typeface="Open Sans"/>
                <a:cs typeface="Open Sans"/>
                <a:sym typeface="Open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13" name="Google Shape;113;p22"/>
          <p:cNvPicPr preferRelativeResize="0"/>
          <p:nvPr/>
        </p:nvPicPr>
        <p:blipFill>
          <a:blip r:embed="rId2">
            <a:alphaModFix/>
          </a:blip>
          <a:stretch>
            <a:fillRect/>
          </a:stretch>
        </p:blipFill>
        <p:spPr>
          <a:xfrm>
            <a:off x="233949" y="1193913"/>
            <a:ext cx="1201049" cy="1201076"/>
          </a:xfrm>
          <a:prstGeom prst="rect">
            <a:avLst/>
          </a:prstGeom>
          <a:noFill/>
          <a:ln>
            <a:noFill/>
          </a:ln>
        </p:spPr>
      </p:pic>
      <p:pic>
        <p:nvPicPr>
          <p:cNvPr id="114" name="Google Shape;114;p22"/>
          <p:cNvPicPr preferRelativeResize="0"/>
          <p:nvPr/>
        </p:nvPicPr>
        <p:blipFill>
          <a:blip r:embed="rId3">
            <a:alphaModFix/>
          </a:blip>
          <a:stretch>
            <a:fillRect/>
          </a:stretch>
        </p:blipFill>
        <p:spPr>
          <a:xfrm rot="3895739">
            <a:off x="7686043" y="4013100"/>
            <a:ext cx="932269" cy="933299"/>
          </a:xfrm>
          <a:prstGeom prst="rect">
            <a:avLst/>
          </a:prstGeom>
          <a:noFill/>
          <a:ln>
            <a:noFill/>
          </a:ln>
        </p:spPr>
      </p:pic>
      <p:pic>
        <p:nvPicPr>
          <p:cNvPr id="115" name="Google Shape;115;p22"/>
          <p:cNvPicPr preferRelativeResize="0"/>
          <p:nvPr/>
        </p:nvPicPr>
        <p:blipFill>
          <a:blip r:embed="rId4">
            <a:alphaModFix/>
          </a:blip>
          <a:stretch>
            <a:fillRect/>
          </a:stretch>
        </p:blipFill>
        <p:spPr>
          <a:xfrm>
            <a:off x="7531975" y="1276825"/>
            <a:ext cx="1328149" cy="132814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4">
    <p:spTree>
      <p:nvGrpSpPr>
        <p:cNvPr id="116" name="Shape 116"/>
        <p:cNvGrpSpPr/>
        <p:nvPr/>
      </p:nvGrpSpPr>
      <p:grpSpPr>
        <a:xfrm>
          <a:off x="0" y="0"/>
          <a:ext cx="0" cy="0"/>
          <a:chOff x="0" y="0"/>
          <a:chExt cx="0" cy="0"/>
        </a:xfrm>
      </p:grpSpPr>
      <p:sp>
        <p:nvSpPr>
          <p:cNvPr id="117" name="Google Shape;117;p23"/>
          <p:cNvSpPr txBox="1"/>
          <p:nvPr>
            <p:ph type="ctrTitle"/>
          </p:nvPr>
        </p:nvSpPr>
        <p:spPr>
          <a:xfrm>
            <a:off x="1133825" y="1008500"/>
            <a:ext cx="6876300" cy="5178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2"/>
              </a:buClr>
              <a:buSzPts val="3500"/>
              <a:buNone/>
              <a:defRPr>
                <a:solidFill>
                  <a:schemeClr val="accent2"/>
                </a:solidFill>
              </a:defRPr>
            </a:lvl1pPr>
            <a:lvl2pPr lvl="1" rtl="0" algn="ctr">
              <a:spcBef>
                <a:spcPts val="0"/>
              </a:spcBef>
              <a:spcAft>
                <a:spcPts val="0"/>
              </a:spcAft>
              <a:buClr>
                <a:schemeClr val="accent2"/>
              </a:buClr>
              <a:buSzPts val="3000"/>
              <a:buFont typeface="Bungee"/>
              <a:buNone/>
              <a:defRPr sz="3000">
                <a:solidFill>
                  <a:schemeClr val="accent2"/>
                </a:solidFill>
                <a:latin typeface="Bungee"/>
                <a:ea typeface="Bungee"/>
                <a:cs typeface="Bungee"/>
                <a:sym typeface="Bungee"/>
              </a:defRPr>
            </a:lvl2pPr>
            <a:lvl3pPr lvl="2" rtl="0" algn="ctr">
              <a:spcBef>
                <a:spcPts val="0"/>
              </a:spcBef>
              <a:spcAft>
                <a:spcPts val="0"/>
              </a:spcAft>
              <a:buClr>
                <a:schemeClr val="accent2"/>
              </a:buClr>
              <a:buSzPts val="3000"/>
              <a:buFont typeface="Bungee"/>
              <a:buNone/>
              <a:defRPr sz="3000">
                <a:solidFill>
                  <a:schemeClr val="accent2"/>
                </a:solidFill>
                <a:latin typeface="Bungee"/>
                <a:ea typeface="Bungee"/>
                <a:cs typeface="Bungee"/>
                <a:sym typeface="Bungee"/>
              </a:defRPr>
            </a:lvl3pPr>
            <a:lvl4pPr lvl="3" rtl="0" algn="ctr">
              <a:spcBef>
                <a:spcPts val="0"/>
              </a:spcBef>
              <a:spcAft>
                <a:spcPts val="0"/>
              </a:spcAft>
              <a:buClr>
                <a:schemeClr val="accent2"/>
              </a:buClr>
              <a:buSzPts val="3000"/>
              <a:buFont typeface="Bungee"/>
              <a:buNone/>
              <a:defRPr sz="3000">
                <a:solidFill>
                  <a:schemeClr val="accent2"/>
                </a:solidFill>
                <a:latin typeface="Bungee"/>
                <a:ea typeface="Bungee"/>
                <a:cs typeface="Bungee"/>
                <a:sym typeface="Bungee"/>
              </a:defRPr>
            </a:lvl4pPr>
            <a:lvl5pPr lvl="4" rtl="0" algn="ctr">
              <a:spcBef>
                <a:spcPts val="0"/>
              </a:spcBef>
              <a:spcAft>
                <a:spcPts val="0"/>
              </a:spcAft>
              <a:buClr>
                <a:schemeClr val="accent2"/>
              </a:buClr>
              <a:buSzPts val="3000"/>
              <a:buFont typeface="Bungee"/>
              <a:buNone/>
              <a:defRPr sz="3000">
                <a:solidFill>
                  <a:schemeClr val="accent2"/>
                </a:solidFill>
                <a:latin typeface="Bungee"/>
                <a:ea typeface="Bungee"/>
                <a:cs typeface="Bungee"/>
                <a:sym typeface="Bungee"/>
              </a:defRPr>
            </a:lvl5pPr>
            <a:lvl6pPr lvl="5" rtl="0" algn="ctr">
              <a:spcBef>
                <a:spcPts val="0"/>
              </a:spcBef>
              <a:spcAft>
                <a:spcPts val="0"/>
              </a:spcAft>
              <a:buClr>
                <a:schemeClr val="accent2"/>
              </a:buClr>
              <a:buSzPts val="3000"/>
              <a:buFont typeface="Bungee"/>
              <a:buNone/>
              <a:defRPr sz="3000">
                <a:solidFill>
                  <a:schemeClr val="accent2"/>
                </a:solidFill>
                <a:latin typeface="Bungee"/>
                <a:ea typeface="Bungee"/>
                <a:cs typeface="Bungee"/>
                <a:sym typeface="Bungee"/>
              </a:defRPr>
            </a:lvl6pPr>
            <a:lvl7pPr lvl="6" rtl="0" algn="ctr">
              <a:spcBef>
                <a:spcPts val="0"/>
              </a:spcBef>
              <a:spcAft>
                <a:spcPts val="0"/>
              </a:spcAft>
              <a:buClr>
                <a:schemeClr val="accent2"/>
              </a:buClr>
              <a:buSzPts val="3000"/>
              <a:buFont typeface="Bungee"/>
              <a:buNone/>
              <a:defRPr sz="3000">
                <a:solidFill>
                  <a:schemeClr val="accent2"/>
                </a:solidFill>
                <a:latin typeface="Bungee"/>
                <a:ea typeface="Bungee"/>
                <a:cs typeface="Bungee"/>
                <a:sym typeface="Bungee"/>
              </a:defRPr>
            </a:lvl7pPr>
            <a:lvl8pPr lvl="7" rtl="0" algn="ctr">
              <a:spcBef>
                <a:spcPts val="0"/>
              </a:spcBef>
              <a:spcAft>
                <a:spcPts val="0"/>
              </a:spcAft>
              <a:buClr>
                <a:schemeClr val="accent2"/>
              </a:buClr>
              <a:buSzPts val="3000"/>
              <a:buFont typeface="Bungee"/>
              <a:buNone/>
              <a:defRPr sz="3000">
                <a:solidFill>
                  <a:schemeClr val="accent2"/>
                </a:solidFill>
                <a:latin typeface="Bungee"/>
                <a:ea typeface="Bungee"/>
                <a:cs typeface="Bungee"/>
                <a:sym typeface="Bungee"/>
              </a:defRPr>
            </a:lvl8pPr>
            <a:lvl9pPr lvl="8" rtl="0" algn="ctr">
              <a:spcBef>
                <a:spcPts val="0"/>
              </a:spcBef>
              <a:spcAft>
                <a:spcPts val="0"/>
              </a:spcAft>
              <a:buClr>
                <a:schemeClr val="accent2"/>
              </a:buClr>
              <a:buSzPts val="3000"/>
              <a:buFont typeface="Bungee"/>
              <a:buNone/>
              <a:defRPr sz="3000">
                <a:solidFill>
                  <a:schemeClr val="accent2"/>
                </a:solidFill>
                <a:latin typeface="Bungee"/>
                <a:ea typeface="Bungee"/>
                <a:cs typeface="Bungee"/>
                <a:sym typeface="Bungee"/>
              </a:defRPr>
            </a:lvl9pPr>
          </a:lstStyle>
          <a:p/>
        </p:txBody>
      </p:sp>
      <p:sp>
        <p:nvSpPr>
          <p:cNvPr id="118" name="Google Shape;118;p23"/>
          <p:cNvSpPr txBox="1"/>
          <p:nvPr>
            <p:ph idx="1" type="subTitle"/>
          </p:nvPr>
        </p:nvSpPr>
        <p:spPr>
          <a:xfrm>
            <a:off x="4867200" y="2698225"/>
            <a:ext cx="2589300" cy="933300"/>
          </a:xfrm>
          <a:prstGeom prst="rect">
            <a:avLst/>
          </a:prstGeom>
          <a:noFill/>
        </p:spPr>
        <p:txBody>
          <a:bodyPr anchorCtr="0" anchor="ctr" bIns="0" lIns="0" spcFirstLastPara="1" rIns="0" wrap="square" tIns="0">
            <a:noAutofit/>
          </a:bodyPr>
          <a:lstStyle>
            <a:lvl1pPr lvl="0" rtl="0">
              <a:lnSpc>
                <a:spcPct val="100000"/>
              </a:lnSpc>
              <a:spcBef>
                <a:spcPts val="0"/>
              </a:spcBef>
              <a:spcAft>
                <a:spcPts val="0"/>
              </a:spcAft>
              <a:buSzPts val="2200"/>
              <a:buFont typeface="Open Sans SemiBold"/>
              <a:buNone/>
              <a:defRPr>
                <a:solidFill>
                  <a:schemeClr val="lt1"/>
                </a:solidFill>
                <a:latin typeface="Open Sans"/>
                <a:ea typeface="Open Sans"/>
                <a:cs typeface="Open Sans"/>
                <a:sym typeface="Open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19" name="Google Shape;119;p23"/>
          <p:cNvPicPr preferRelativeResize="0"/>
          <p:nvPr/>
        </p:nvPicPr>
        <p:blipFill>
          <a:blip r:embed="rId2">
            <a:alphaModFix/>
          </a:blip>
          <a:stretch>
            <a:fillRect/>
          </a:stretch>
        </p:blipFill>
        <p:spPr>
          <a:xfrm rot="6059974">
            <a:off x="7336771" y="1276125"/>
            <a:ext cx="1316659" cy="1316680"/>
          </a:xfrm>
          <a:prstGeom prst="rect">
            <a:avLst/>
          </a:prstGeom>
          <a:noFill/>
          <a:ln>
            <a:noFill/>
          </a:ln>
        </p:spPr>
      </p:pic>
      <p:pic>
        <p:nvPicPr>
          <p:cNvPr id="120" name="Google Shape;120;p23"/>
          <p:cNvPicPr preferRelativeResize="0"/>
          <p:nvPr/>
        </p:nvPicPr>
        <p:blipFill>
          <a:blip r:embed="rId3">
            <a:alphaModFix/>
          </a:blip>
          <a:stretch>
            <a:fillRect/>
          </a:stretch>
        </p:blipFill>
        <p:spPr>
          <a:xfrm>
            <a:off x="492750" y="3829250"/>
            <a:ext cx="1012375" cy="1012375"/>
          </a:xfrm>
          <a:prstGeom prst="rect">
            <a:avLst/>
          </a:prstGeom>
          <a:noFill/>
          <a:ln>
            <a:noFill/>
          </a:ln>
        </p:spPr>
      </p:pic>
      <p:pic>
        <p:nvPicPr>
          <p:cNvPr id="121" name="Google Shape;121;p23"/>
          <p:cNvPicPr preferRelativeResize="0"/>
          <p:nvPr/>
        </p:nvPicPr>
        <p:blipFill>
          <a:blip r:embed="rId4">
            <a:alphaModFix/>
          </a:blip>
          <a:stretch>
            <a:fillRect/>
          </a:stretch>
        </p:blipFill>
        <p:spPr>
          <a:xfrm>
            <a:off x="7259350" y="3672000"/>
            <a:ext cx="1471500" cy="14715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5">
    <p:spTree>
      <p:nvGrpSpPr>
        <p:cNvPr id="122" name="Shape 122"/>
        <p:cNvGrpSpPr/>
        <p:nvPr/>
      </p:nvGrpSpPr>
      <p:grpSpPr>
        <a:xfrm>
          <a:off x="0" y="0"/>
          <a:ext cx="0" cy="0"/>
          <a:chOff x="0" y="0"/>
          <a:chExt cx="0" cy="0"/>
        </a:xfrm>
      </p:grpSpPr>
      <p:sp>
        <p:nvSpPr>
          <p:cNvPr id="123" name="Google Shape;123;p24"/>
          <p:cNvSpPr txBox="1"/>
          <p:nvPr>
            <p:ph type="ctrTitle"/>
          </p:nvPr>
        </p:nvSpPr>
        <p:spPr>
          <a:xfrm>
            <a:off x="713425" y="1033000"/>
            <a:ext cx="7717500" cy="4797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a:lvl1pPr>
            <a:lvl2pPr lvl="1" rtl="0" algn="ctr">
              <a:spcBef>
                <a:spcPts val="0"/>
              </a:spcBef>
              <a:spcAft>
                <a:spcPts val="0"/>
              </a:spcAft>
              <a:buSzPts val="3000"/>
              <a:buFont typeface="Bungee"/>
              <a:buNone/>
              <a:defRPr sz="3000">
                <a:latin typeface="Bungee"/>
                <a:ea typeface="Bungee"/>
                <a:cs typeface="Bungee"/>
                <a:sym typeface="Bungee"/>
              </a:defRPr>
            </a:lvl2pPr>
            <a:lvl3pPr lvl="2" rtl="0" algn="ctr">
              <a:spcBef>
                <a:spcPts val="0"/>
              </a:spcBef>
              <a:spcAft>
                <a:spcPts val="0"/>
              </a:spcAft>
              <a:buSzPts val="3000"/>
              <a:buFont typeface="Bungee"/>
              <a:buNone/>
              <a:defRPr sz="3000">
                <a:latin typeface="Bungee"/>
                <a:ea typeface="Bungee"/>
                <a:cs typeface="Bungee"/>
                <a:sym typeface="Bungee"/>
              </a:defRPr>
            </a:lvl3pPr>
            <a:lvl4pPr lvl="3" rtl="0" algn="ctr">
              <a:spcBef>
                <a:spcPts val="0"/>
              </a:spcBef>
              <a:spcAft>
                <a:spcPts val="0"/>
              </a:spcAft>
              <a:buSzPts val="3000"/>
              <a:buFont typeface="Bungee"/>
              <a:buNone/>
              <a:defRPr sz="3000">
                <a:latin typeface="Bungee"/>
                <a:ea typeface="Bungee"/>
                <a:cs typeface="Bungee"/>
                <a:sym typeface="Bungee"/>
              </a:defRPr>
            </a:lvl4pPr>
            <a:lvl5pPr lvl="4" rtl="0" algn="ctr">
              <a:spcBef>
                <a:spcPts val="0"/>
              </a:spcBef>
              <a:spcAft>
                <a:spcPts val="0"/>
              </a:spcAft>
              <a:buSzPts val="3000"/>
              <a:buFont typeface="Bungee"/>
              <a:buNone/>
              <a:defRPr sz="3000">
                <a:latin typeface="Bungee"/>
                <a:ea typeface="Bungee"/>
                <a:cs typeface="Bungee"/>
                <a:sym typeface="Bungee"/>
              </a:defRPr>
            </a:lvl5pPr>
            <a:lvl6pPr lvl="5" rtl="0" algn="ctr">
              <a:spcBef>
                <a:spcPts val="0"/>
              </a:spcBef>
              <a:spcAft>
                <a:spcPts val="0"/>
              </a:spcAft>
              <a:buSzPts val="3000"/>
              <a:buFont typeface="Bungee"/>
              <a:buNone/>
              <a:defRPr sz="3000">
                <a:latin typeface="Bungee"/>
                <a:ea typeface="Bungee"/>
                <a:cs typeface="Bungee"/>
                <a:sym typeface="Bungee"/>
              </a:defRPr>
            </a:lvl6pPr>
            <a:lvl7pPr lvl="6" rtl="0" algn="ctr">
              <a:spcBef>
                <a:spcPts val="0"/>
              </a:spcBef>
              <a:spcAft>
                <a:spcPts val="0"/>
              </a:spcAft>
              <a:buSzPts val="3000"/>
              <a:buFont typeface="Bungee"/>
              <a:buNone/>
              <a:defRPr sz="3000">
                <a:latin typeface="Bungee"/>
                <a:ea typeface="Bungee"/>
                <a:cs typeface="Bungee"/>
                <a:sym typeface="Bungee"/>
              </a:defRPr>
            </a:lvl7pPr>
            <a:lvl8pPr lvl="7" rtl="0" algn="ctr">
              <a:spcBef>
                <a:spcPts val="0"/>
              </a:spcBef>
              <a:spcAft>
                <a:spcPts val="0"/>
              </a:spcAft>
              <a:buSzPts val="3000"/>
              <a:buFont typeface="Bungee"/>
              <a:buNone/>
              <a:defRPr sz="3000">
                <a:latin typeface="Bungee"/>
                <a:ea typeface="Bungee"/>
                <a:cs typeface="Bungee"/>
                <a:sym typeface="Bungee"/>
              </a:defRPr>
            </a:lvl8pPr>
            <a:lvl9pPr lvl="8" rtl="0" algn="ctr">
              <a:spcBef>
                <a:spcPts val="0"/>
              </a:spcBef>
              <a:spcAft>
                <a:spcPts val="0"/>
              </a:spcAft>
              <a:buSzPts val="3000"/>
              <a:buFont typeface="Bungee"/>
              <a:buNone/>
              <a:defRPr sz="3000">
                <a:latin typeface="Bungee"/>
                <a:ea typeface="Bungee"/>
                <a:cs typeface="Bungee"/>
                <a:sym typeface="Bungee"/>
              </a:defRPr>
            </a:lvl9pPr>
          </a:lstStyle>
          <a:p/>
        </p:txBody>
      </p:sp>
      <p:sp>
        <p:nvSpPr>
          <p:cNvPr id="124" name="Google Shape;124;p24"/>
          <p:cNvSpPr txBox="1"/>
          <p:nvPr>
            <p:ph idx="1" type="subTitle"/>
          </p:nvPr>
        </p:nvSpPr>
        <p:spPr>
          <a:xfrm>
            <a:off x="713225" y="1726300"/>
            <a:ext cx="7717500" cy="264600"/>
          </a:xfrm>
          <a:prstGeom prst="rect">
            <a:avLst/>
          </a:prstGeom>
        </p:spPr>
        <p:txBody>
          <a:bodyPr anchorCtr="0" anchor="ctr" bIns="0" lIns="0" spcFirstLastPara="1" rIns="0" wrap="square" tIns="0">
            <a:noAutofit/>
          </a:bodyPr>
          <a:lstStyle>
            <a:lvl1pPr lvl="0" algn="ctr">
              <a:spcBef>
                <a:spcPts val="0"/>
              </a:spcBef>
              <a:spcAft>
                <a:spcPts val="0"/>
              </a:spcAft>
              <a:buClr>
                <a:schemeClr val="accent3"/>
              </a:buClr>
              <a:buSzPts val="1400"/>
              <a:buNone/>
              <a:defRPr>
                <a:solidFill>
                  <a:schemeClr val="lt1"/>
                </a:solidFill>
              </a:defRPr>
            </a:lvl1pPr>
            <a:lvl2pPr lvl="1" algn="ctr">
              <a:spcBef>
                <a:spcPts val="0"/>
              </a:spcBef>
              <a:spcAft>
                <a:spcPts val="0"/>
              </a:spcAft>
              <a:buClr>
                <a:schemeClr val="accent3"/>
              </a:buClr>
              <a:buSzPts val="1400"/>
              <a:buNone/>
              <a:defRPr>
                <a:solidFill>
                  <a:schemeClr val="accent3"/>
                </a:solidFill>
              </a:defRPr>
            </a:lvl2pPr>
            <a:lvl3pPr lvl="2" algn="ctr">
              <a:spcBef>
                <a:spcPts val="0"/>
              </a:spcBef>
              <a:spcAft>
                <a:spcPts val="0"/>
              </a:spcAft>
              <a:buClr>
                <a:schemeClr val="accent3"/>
              </a:buClr>
              <a:buSzPts val="1400"/>
              <a:buNone/>
              <a:defRPr>
                <a:solidFill>
                  <a:schemeClr val="accent3"/>
                </a:solidFill>
              </a:defRPr>
            </a:lvl3pPr>
            <a:lvl4pPr lvl="3" algn="ctr">
              <a:spcBef>
                <a:spcPts val="0"/>
              </a:spcBef>
              <a:spcAft>
                <a:spcPts val="0"/>
              </a:spcAft>
              <a:buClr>
                <a:schemeClr val="accent3"/>
              </a:buClr>
              <a:buSzPts val="1400"/>
              <a:buNone/>
              <a:defRPr>
                <a:solidFill>
                  <a:schemeClr val="accent3"/>
                </a:solidFill>
              </a:defRPr>
            </a:lvl4pPr>
            <a:lvl5pPr lvl="4" algn="ctr">
              <a:spcBef>
                <a:spcPts val="0"/>
              </a:spcBef>
              <a:spcAft>
                <a:spcPts val="0"/>
              </a:spcAft>
              <a:buClr>
                <a:schemeClr val="accent3"/>
              </a:buClr>
              <a:buSzPts val="1400"/>
              <a:buNone/>
              <a:defRPr>
                <a:solidFill>
                  <a:schemeClr val="accent3"/>
                </a:solidFill>
              </a:defRPr>
            </a:lvl5pPr>
            <a:lvl6pPr lvl="5" algn="ctr">
              <a:spcBef>
                <a:spcPts val="0"/>
              </a:spcBef>
              <a:spcAft>
                <a:spcPts val="0"/>
              </a:spcAft>
              <a:buClr>
                <a:schemeClr val="accent3"/>
              </a:buClr>
              <a:buSzPts val="1400"/>
              <a:buNone/>
              <a:defRPr>
                <a:solidFill>
                  <a:schemeClr val="accent3"/>
                </a:solidFill>
              </a:defRPr>
            </a:lvl6pPr>
            <a:lvl7pPr lvl="6" algn="ctr">
              <a:spcBef>
                <a:spcPts val="0"/>
              </a:spcBef>
              <a:spcAft>
                <a:spcPts val="0"/>
              </a:spcAft>
              <a:buClr>
                <a:schemeClr val="accent3"/>
              </a:buClr>
              <a:buSzPts val="1400"/>
              <a:buNone/>
              <a:defRPr>
                <a:solidFill>
                  <a:schemeClr val="accent3"/>
                </a:solidFill>
              </a:defRPr>
            </a:lvl7pPr>
            <a:lvl8pPr lvl="7" algn="ctr">
              <a:spcBef>
                <a:spcPts val="0"/>
              </a:spcBef>
              <a:spcAft>
                <a:spcPts val="0"/>
              </a:spcAft>
              <a:buClr>
                <a:schemeClr val="accent3"/>
              </a:buClr>
              <a:buSzPts val="1400"/>
              <a:buNone/>
              <a:defRPr>
                <a:solidFill>
                  <a:schemeClr val="accent3"/>
                </a:solidFill>
              </a:defRPr>
            </a:lvl8pPr>
            <a:lvl9pPr lvl="8" algn="ctr">
              <a:spcBef>
                <a:spcPts val="0"/>
              </a:spcBef>
              <a:spcAft>
                <a:spcPts val="0"/>
              </a:spcAft>
              <a:buClr>
                <a:schemeClr val="accent3"/>
              </a:buClr>
              <a:buSzPts val="1400"/>
              <a:buNone/>
              <a:defRPr>
                <a:solidFill>
                  <a:schemeClr val="accent3"/>
                </a:solidFill>
              </a:defRPr>
            </a:lvl9pPr>
          </a:lstStyle>
          <a:p/>
        </p:txBody>
      </p:sp>
      <p:sp>
        <p:nvSpPr>
          <p:cNvPr id="125" name="Google Shape;125;p24"/>
          <p:cNvSpPr txBox="1"/>
          <p:nvPr>
            <p:ph idx="2" type="subTitle"/>
          </p:nvPr>
        </p:nvSpPr>
        <p:spPr>
          <a:xfrm>
            <a:off x="713175" y="2204500"/>
            <a:ext cx="3800400" cy="264600"/>
          </a:xfrm>
          <a:prstGeom prst="rect">
            <a:avLst/>
          </a:prstGeom>
        </p:spPr>
        <p:txBody>
          <a:bodyPr anchorCtr="0" anchor="t" bIns="0" lIns="0" spcFirstLastPara="1" rIns="0" wrap="square" tIns="0">
            <a:noAutofit/>
          </a:bodyPr>
          <a:lstStyle>
            <a:lvl1pPr lvl="0" rtl="0">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1pPr>
            <a:lvl2pPr lvl="1"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2pPr>
            <a:lvl3pPr lvl="2"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3pPr>
            <a:lvl4pPr lvl="3"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4pPr>
            <a:lvl5pPr lvl="4"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5pPr>
            <a:lvl6pPr lvl="5"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6pPr>
            <a:lvl7pPr lvl="6"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7pPr>
            <a:lvl8pPr lvl="7"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8pPr>
            <a:lvl9pPr lvl="8"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9pPr>
          </a:lstStyle>
          <a:p/>
        </p:txBody>
      </p:sp>
      <p:sp>
        <p:nvSpPr>
          <p:cNvPr id="126" name="Google Shape;126;p24"/>
          <p:cNvSpPr txBox="1"/>
          <p:nvPr>
            <p:ph idx="3" type="body"/>
          </p:nvPr>
        </p:nvSpPr>
        <p:spPr>
          <a:xfrm>
            <a:off x="713075" y="2682700"/>
            <a:ext cx="3800400" cy="1697400"/>
          </a:xfrm>
          <a:prstGeom prst="rect">
            <a:avLst/>
          </a:prstGeom>
        </p:spPr>
        <p:txBody>
          <a:bodyPr anchorCtr="0" anchor="t" bIns="0" lIns="0" spcFirstLastPara="1" rIns="0" wrap="square" tIns="0">
            <a:noAutofit/>
          </a:bodyPr>
          <a:lstStyle>
            <a:lvl1pPr indent="-317500" lvl="0" marL="457200">
              <a:spcBef>
                <a:spcPts val="0"/>
              </a:spcBef>
              <a:spcAft>
                <a:spcPts val="0"/>
              </a:spcAft>
              <a:buClr>
                <a:schemeClr val="lt1"/>
              </a:buClr>
              <a:buSzPts val="14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127" name="Google Shape;127;p24"/>
          <p:cNvSpPr txBox="1"/>
          <p:nvPr>
            <p:ph idx="4" type="subTitle"/>
          </p:nvPr>
        </p:nvSpPr>
        <p:spPr>
          <a:xfrm>
            <a:off x="4630325" y="2204500"/>
            <a:ext cx="3800400" cy="264600"/>
          </a:xfrm>
          <a:prstGeom prst="rect">
            <a:avLst/>
          </a:prstGeom>
        </p:spPr>
        <p:txBody>
          <a:bodyPr anchorCtr="0" anchor="t" bIns="0" lIns="0" spcFirstLastPara="1" rIns="0" wrap="square" tIns="0">
            <a:noAutofit/>
          </a:bodyPr>
          <a:lstStyle>
            <a:lvl1pPr lvl="0" rtl="0">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1pPr>
            <a:lvl2pPr lvl="1"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2pPr>
            <a:lvl3pPr lvl="2"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3pPr>
            <a:lvl4pPr lvl="3"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4pPr>
            <a:lvl5pPr lvl="4"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5pPr>
            <a:lvl6pPr lvl="5"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6pPr>
            <a:lvl7pPr lvl="6"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7pPr>
            <a:lvl8pPr lvl="7"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8pPr>
            <a:lvl9pPr lvl="8"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9pPr>
          </a:lstStyle>
          <a:p/>
        </p:txBody>
      </p:sp>
      <p:sp>
        <p:nvSpPr>
          <p:cNvPr id="128" name="Google Shape;128;p24"/>
          <p:cNvSpPr txBox="1"/>
          <p:nvPr>
            <p:ph idx="5" type="body"/>
          </p:nvPr>
        </p:nvSpPr>
        <p:spPr>
          <a:xfrm>
            <a:off x="4630325" y="2682700"/>
            <a:ext cx="3800400" cy="543000"/>
          </a:xfrm>
          <a:prstGeom prst="rect">
            <a:avLst/>
          </a:prstGeom>
        </p:spPr>
        <p:txBody>
          <a:bodyPr anchorCtr="0" anchor="t" bIns="0" lIns="0" spcFirstLastPara="1" rIns="0" wrap="square" tIns="0">
            <a:noAutofit/>
          </a:bodyPr>
          <a:lstStyle>
            <a:lvl1pPr indent="-317500" lvl="0" marL="457200" marR="50800" rtl="0">
              <a:spcBef>
                <a:spcPts val="0"/>
              </a:spcBef>
              <a:spcAft>
                <a:spcPts val="0"/>
              </a:spcAft>
              <a:buClr>
                <a:schemeClr val="lt1"/>
              </a:buClr>
              <a:buSzPts val="14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5_1">
    <p:spTree>
      <p:nvGrpSpPr>
        <p:cNvPr id="129" name="Shape 129"/>
        <p:cNvGrpSpPr/>
        <p:nvPr/>
      </p:nvGrpSpPr>
      <p:grpSpPr>
        <a:xfrm>
          <a:off x="0" y="0"/>
          <a:ext cx="0" cy="0"/>
          <a:chOff x="0" y="0"/>
          <a:chExt cx="0" cy="0"/>
        </a:xfrm>
      </p:grpSpPr>
      <p:sp>
        <p:nvSpPr>
          <p:cNvPr id="130" name="Google Shape;130;p25"/>
          <p:cNvSpPr txBox="1"/>
          <p:nvPr>
            <p:ph type="ctrTitle"/>
          </p:nvPr>
        </p:nvSpPr>
        <p:spPr>
          <a:xfrm>
            <a:off x="713425" y="1033000"/>
            <a:ext cx="7717500" cy="4797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a:lvl1pPr>
            <a:lvl2pPr lvl="1" rtl="0" algn="ctr">
              <a:spcBef>
                <a:spcPts val="0"/>
              </a:spcBef>
              <a:spcAft>
                <a:spcPts val="0"/>
              </a:spcAft>
              <a:buSzPts val="3000"/>
              <a:buFont typeface="Bungee"/>
              <a:buNone/>
              <a:defRPr sz="3000">
                <a:latin typeface="Bungee"/>
                <a:ea typeface="Bungee"/>
                <a:cs typeface="Bungee"/>
                <a:sym typeface="Bungee"/>
              </a:defRPr>
            </a:lvl2pPr>
            <a:lvl3pPr lvl="2" rtl="0" algn="ctr">
              <a:spcBef>
                <a:spcPts val="0"/>
              </a:spcBef>
              <a:spcAft>
                <a:spcPts val="0"/>
              </a:spcAft>
              <a:buSzPts val="3000"/>
              <a:buFont typeface="Bungee"/>
              <a:buNone/>
              <a:defRPr sz="3000">
                <a:latin typeface="Bungee"/>
                <a:ea typeface="Bungee"/>
                <a:cs typeface="Bungee"/>
                <a:sym typeface="Bungee"/>
              </a:defRPr>
            </a:lvl3pPr>
            <a:lvl4pPr lvl="3" rtl="0" algn="ctr">
              <a:spcBef>
                <a:spcPts val="0"/>
              </a:spcBef>
              <a:spcAft>
                <a:spcPts val="0"/>
              </a:spcAft>
              <a:buSzPts val="3000"/>
              <a:buFont typeface="Bungee"/>
              <a:buNone/>
              <a:defRPr sz="3000">
                <a:latin typeface="Bungee"/>
                <a:ea typeface="Bungee"/>
                <a:cs typeface="Bungee"/>
                <a:sym typeface="Bungee"/>
              </a:defRPr>
            </a:lvl4pPr>
            <a:lvl5pPr lvl="4" rtl="0" algn="ctr">
              <a:spcBef>
                <a:spcPts val="0"/>
              </a:spcBef>
              <a:spcAft>
                <a:spcPts val="0"/>
              </a:spcAft>
              <a:buSzPts val="3000"/>
              <a:buFont typeface="Bungee"/>
              <a:buNone/>
              <a:defRPr sz="3000">
                <a:latin typeface="Bungee"/>
                <a:ea typeface="Bungee"/>
                <a:cs typeface="Bungee"/>
                <a:sym typeface="Bungee"/>
              </a:defRPr>
            </a:lvl5pPr>
            <a:lvl6pPr lvl="5" rtl="0" algn="ctr">
              <a:spcBef>
                <a:spcPts val="0"/>
              </a:spcBef>
              <a:spcAft>
                <a:spcPts val="0"/>
              </a:spcAft>
              <a:buSzPts val="3000"/>
              <a:buFont typeface="Bungee"/>
              <a:buNone/>
              <a:defRPr sz="3000">
                <a:latin typeface="Bungee"/>
                <a:ea typeface="Bungee"/>
                <a:cs typeface="Bungee"/>
                <a:sym typeface="Bungee"/>
              </a:defRPr>
            </a:lvl6pPr>
            <a:lvl7pPr lvl="6" rtl="0" algn="ctr">
              <a:spcBef>
                <a:spcPts val="0"/>
              </a:spcBef>
              <a:spcAft>
                <a:spcPts val="0"/>
              </a:spcAft>
              <a:buSzPts val="3000"/>
              <a:buFont typeface="Bungee"/>
              <a:buNone/>
              <a:defRPr sz="3000">
                <a:latin typeface="Bungee"/>
                <a:ea typeface="Bungee"/>
                <a:cs typeface="Bungee"/>
                <a:sym typeface="Bungee"/>
              </a:defRPr>
            </a:lvl7pPr>
            <a:lvl8pPr lvl="7" rtl="0" algn="ctr">
              <a:spcBef>
                <a:spcPts val="0"/>
              </a:spcBef>
              <a:spcAft>
                <a:spcPts val="0"/>
              </a:spcAft>
              <a:buSzPts val="3000"/>
              <a:buFont typeface="Bungee"/>
              <a:buNone/>
              <a:defRPr sz="3000">
                <a:latin typeface="Bungee"/>
                <a:ea typeface="Bungee"/>
                <a:cs typeface="Bungee"/>
                <a:sym typeface="Bungee"/>
              </a:defRPr>
            </a:lvl8pPr>
            <a:lvl9pPr lvl="8" rtl="0" algn="ctr">
              <a:spcBef>
                <a:spcPts val="0"/>
              </a:spcBef>
              <a:spcAft>
                <a:spcPts val="0"/>
              </a:spcAft>
              <a:buSzPts val="3000"/>
              <a:buFont typeface="Bungee"/>
              <a:buNone/>
              <a:defRPr sz="3000">
                <a:latin typeface="Bungee"/>
                <a:ea typeface="Bungee"/>
                <a:cs typeface="Bungee"/>
                <a:sym typeface="Bungee"/>
              </a:defRPr>
            </a:lvl9pPr>
          </a:lstStyle>
          <a:p/>
        </p:txBody>
      </p:sp>
      <p:sp>
        <p:nvSpPr>
          <p:cNvPr id="131" name="Google Shape;131;p25"/>
          <p:cNvSpPr txBox="1"/>
          <p:nvPr>
            <p:ph idx="1" type="subTitle"/>
          </p:nvPr>
        </p:nvSpPr>
        <p:spPr>
          <a:xfrm>
            <a:off x="713225" y="1726300"/>
            <a:ext cx="7717500" cy="2646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3"/>
              </a:buClr>
              <a:buSzPts val="1400"/>
              <a:buNone/>
              <a:defRPr>
                <a:solidFill>
                  <a:schemeClr val="lt1"/>
                </a:solidFill>
              </a:defRPr>
            </a:lvl1pPr>
            <a:lvl2pPr lvl="1" rtl="0" algn="ctr">
              <a:spcBef>
                <a:spcPts val="0"/>
              </a:spcBef>
              <a:spcAft>
                <a:spcPts val="0"/>
              </a:spcAft>
              <a:buClr>
                <a:schemeClr val="accent3"/>
              </a:buClr>
              <a:buSzPts val="1400"/>
              <a:buNone/>
              <a:defRPr>
                <a:solidFill>
                  <a:schemeClr val="accent3"/>
                </a:solidFill>
              </a:defRPr>
            </a:lvl2pPr>
            <a:lvl3pPr lvl="2" rtl="0" algn="ctr">
              <a:spcBef>
                <a:spcPts val="0"/>
              </a:spcBef>
              <a:spcAft>
                <a:spcPts val="0"/>
              </a:spcAft>
              <a:buClr>
                <a:schemeClr val="accent3"/>
              </a:buClr>
              <a:buSzPts val="1400"/>
              <a:buNone/>
              <a:defRPr>
                <a:solidFill>
                  <a:schemeClr val="accent3"/>
                </a:solidFill>
              </a:defRPr>
            </a:lvl3pPr>
            <a:lvl4pPr lvl="3" rtl="0" algn="ctr">
              <a:spcBef>
                <a:spcPts val="0"/>
              </a:spcBef>
              <a:spcAft>
                <a:spcPts val="0"/>
              </a:spcAft>
              <a:buClr>
                <a:schemeClr val="accent3"/>
              </a:buClr>
              <a:buSzPts val="1400"/>
              <a:buNone/>
              <a:defRPr>
                <a:solidFill>
                  <a:schemeClr val="accent3"/>
                </a:solidFill>
              </a:defRPr>
            </a:lvl4pPr>
            <a:lvl5pPr lvl="4" rtl="0" algn="ctr">
              <a:spcBef>
                <a:spcPts val="0"/>
              </a:spcBef>
              <a:spcAft>
                <a:spcPts val="0"/>
              </a:spcAft>
              <a:buClr>
                <a:schemeClr val="accent3"/>
              </a:buClr>
              <a:buSzPts val="1400"/>
              <a:buNone/>
              <a:defRPr>
                <a:solidFill>
                  <a:schemeClr val="accent3"/>
                </a:solidFill>
              </a:defRPr>
            </a:lvl5pPr>
            <a:lvl6pPr lvl="5" rtl="0" algn="ctr">
              <a:spcBef>
                <a:spcPts val="0"/>
              </a:spcBef>
              <a:spcAft>
                <a:spcPts val="0"/>
              </a:spcAft>
              <a:buClr>
                <a:schemeClr val="accent3"/>
              </a:buClr>
              <a:buSzPts val="1400"/>
              <a:buNone/>
              <a:defRPr>
                <a:solidFill>
                  <a:schemeClr val="accent3"/>
                </a:solidFill>
              </a:defRPr>
            </a:lvl6pPr>
            <a:lvl7pPr lvl="6" rtl="0" algn="ctr">
              <a:spcBef>
                <a:spcPts val="0"/>
              </a:spcBef>
              <a:spcAft>
                <a:spcPts val="0"/>
              </a:spcAft>
              <a:buClr>
                <a:schemeClr val="accent3"/>
              </a:buClr>
              <a:buSzPts val="1400"/>
              <a:buNone/>
              <a:defRPr>
                <a:solidFill>
                  <a:schemeClr val="accent3"/>
                </a:solidFill>
              </a:defRPr>
            </a:lvl7pPr>
            <a:lvl8pPr lvl="7" rtl="0" algn="ctr">
              <a:spcBef>
                <a:spcPts val="0"/>
              </a:spcBef>
              <a:spcAft>
                <a:spcPts val="0"/>
              </a:spcAft>
              <a:buClr>
                <a:schemeClr val="accent3"/>
              </a:buClr>
              <a:buSzPts val="1400"/>
              <a:buNone/>
              <a:defRPr>
                <a:solidFill>
                  <a:schemeClr val="accent3"/>
                </a:solidFill>
              </a:defRPr>
            </a:lvl8pPr>
            <a:lvl9pPr lvl="8" rtl="0" algn="ctr">
              <a:spcBef>
                <a:spcPts val="0"/>
              </a:spcBef>
              <a:spcAft>
                <a:spcPts val="0"/>
              </a:spcAft>
              <a:buClr>
                <a:schemeClr val="accent3"/>
              </a:buClr>
              <a:buSzPts val="1400"/>
              <a:buNone/>
              <a:defRPr>
                <a:solidFill>
                  <a:schemeClr val="accent3"/>
                </a:solidFill>
              </a:defRPr>
            </a:lvl9pPr>
          </a:lstStyle>
          <a:p/>
        </p:txBody>
      </p:sp>
      <p:sp>
        <p:nvSpPr>
          <p:cNvPr id="132" name="Google Shape;132;p25"/>
          <p:cNvSpPr txBox="1"/>
          <p:nvPr>
            <p:ph idx="2" type="subTitle"/>
          </p:nvPr>
        </p:nvSpPr>
        <p:spPr>
          <a:xfrm>
            <a:off x="713175" y="2204500"/>
            <a:ext cx="3800400" cy="2646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1pPr>
            <a:lvl2pPr lvl="1"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2pPr>
            <a:lvl3pPr lvl="2"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3pPr>
            <a:lvl4pPr lvl="3"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4pPr>
            <a:lvl5pPr lvl="4"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5pPr>
            <a:lvl6pPr lvl="5"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6pPr>
            <a:lvl7pPr lvl="6"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7pPr>
            <a:lvl8pPr lvl="7"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8pPr>
            <a:lvl9pPr lvl="8"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9pPr>
          </a:lstStyle>
          <a:p/>
        </p:txBody>
      </p:sp>
      <p:sp>
        <p:nvSpPr>
          <p:cNvPr id="133" name="Google Shape;133;p25"/>
          <p:cNvSpPr txBox="1"/>
          <p:nvPr>
            <p:ph idx="3" type="body"/>
          </p:nvPr>
        </p:nvSpPr>
        <p:spPr>
          <a:xfrm>
            <a:off x="713075" y="2682700"/>
            <a:ext cx="3800400" cy="19260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lt1"/>
              </a:buClr>
              <a:buSzPts val="14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34" name="Google Shape;134;p25"/>
          <p:cNvSpPr txBox="1"/>
          <p:nvPr>
            <p:ph idx="4" type="subTitle"/>
          </p:nvPr>
        </p:nvSpPr>
        <p:spPr>
          <a:xfrm>
            <a:off x="4630325" y="2204500"/>
            <a:ext cx="3800400" cy="2646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1pPr>
            <a:lvl2pPr lvl="1"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2pPr>
            <a:lvl3pPr lvl="2"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3pPr>
            <a:lvl4pPr lvl="3"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4pPr>
            <a:lvl5pPr lvl="4"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5pPr>
            <a:lvl6pPr lvl="5"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6pPr>
            <a:lvl7pPr lvl="6"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7pPr>
            <a:lvl8pPr lvl="7"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8pPr>
            <a:lvl9pPr lvl="8"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9pPr>
          </a:lstStyle>
          <a:p/>
        </p:txBody>
      </p:sp>
      <p:sp>
        <p:nvSpPr>
          <p:cNvPr id="135" name="Google Shape;135;p25"/>
          <p:cNvSpPr txBox="1"/>
          <p:nvPr>
            <p:ph idx="5" type="body"/>
          </p:nvPr>
        </p:nvSpPr>
        <p:spPr>
          <a:xfrm>
            <a:off x="4630325" y="2682700"/>
            <a:ext cx="3800400" cy="5430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lt1"/>
              </a:buClr>
              <a:buSzPts val="14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36" name="Google Shape;136;p25"/>
          <p:cNvSpPr txBox="1"/>
          <p:nvPr>
            <p:ph idx="6" type="subTitle"/>
          </p:nvPr>
        </p:nvSpPr>
        <p:spPr>
          <a:xfrm>
            <a:off x="4630325" y="3439300"/>
            <a:ext cx="3800400" cy="2646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1pPr>
            <a:lvl2pPr lvl="1"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2pPr>
            <a:lvl3pPr lvl="2"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3pPr>
            <a:lvl4pPr lvl="3"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4pPr>
            <a:lvl5pPr lvl="4"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5pPr>
            <a:lvl6pPr lvl="5"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6pPr>
            <a:lvl7pPr lvl="6"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7pPr>
            <a:lvl8pPr lvl="7"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8pPr>
            <a:lvl9pPr lvl="8" rtl="0" algn="ctr">
              <a:spcBef>
                <a:spcPts val="0"/>
              </a:spcBef>
              <a:spcAft>
                <a:spcPts val="0"/>
              </a:spcAft>
              <a:buClr>
                <a:schemeClr val="accent3"/>
              </a:buClr>
              <a:buSzPts val="2000"/>
              <a:buFont typeface="Bungee"/>
              <a:buNone/>
              <a:defRPr sz="2000">
                <a:solidFill>
                  <a:schemeClr val="accent3"/>
                </a:solidFill>
                <a:latin typeface="Bungee"/>
                <a:ea typeface="Bungee"/>
                <a:cs typeface="Bungee"/>
                <a:sym typeface="Bungee"/>
              </a:defRPr>
            </a:lvl9pPr>
          </a:lstStyle>
          <a:p/>
        </p:txBody>
      </p:sp>
      <p:sp>
        <p:nvSpPr>
          <p:cNvPr id="137" name="Google Shape;137;p25"/>
          <p:cNvSpPr txBox="1"/>
          <p:nvPr>
            <p:ph idx="7" type="body"/>
          </p:nvPr>
        </p:nvSpPr>
        <p:spPr>
          <a:xfrm>
            <a:off x="4630325" y="3917500"/>
            <a:ext cx="3800400" cy="479700"/>
          </a:xfrm>
          <a:prstGeom prst="rect">
            <a:avLst/>
          </a:prstGeom>
        </p:spPr>
        <p:txBody>
          <a:bodyPr anchorCtr="0" anchor="t" bIns="0" lIns="0" spcFirstLastPara="1" rIns="0" wrap="square" tIns="0">
            <a:noAutofit/>
          </a:bodyPr>
          <a:lstStyle>
            <a:lvl1pPr indent="-317500" lvl="0" marL="457200" rtl="0">
              <a:spcBef>
                <a:spcPts val="0"/>
              </a:spcBef>
              <a:spcAft>
                <a:spcPts val="0"/>
              </a:spcAft>
              <a:buClr>
                <a:schemeClr val="lt1"/>
              </a:buClr>
              <a:buSzPts val="14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pic>
        <p:nvPicPr>
          <p:cNvPr id="138" name="Google Shape;138;p25"/>
          <p:cNvPicPr preferRelativeResize="0"/>
          <p:nvPr/>
        </p:nvPicPr>
        <p:blipFill>
          <a:blip r:embed="rId2">
            <a:alphaModFix/>
          </a:blip>
          <a:stretch>
            <a:fillRect/>
          </a:stretch>
        </p:blipFill>
        <p:spPr>
          <a:xfrm flipH="1">
            <a:off x="7959032" y="4213774"/>
            <a:ext cx="789601" cy="7896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5">
    <p:spTree>
      <p:nvGrpSpPr>
        <p:cNvPr id="139" name="Shape 139"/>
        <p:cNvGrpSpPr/>
        <p:nvPr/>
      </p:nvGrpSpPr>
      <p:grpSpPr>
        <a:xfrm>
          <a:off x="0" y="0"/>
          <a:ext cx="0" cy="0"/>
          <a:chOff x="0" y="0"/>
          <a:chExt cx="0" cy="0"/>
        </a:xfrm>
      </p:grpSpPr>
      <p:sp>
        <p:nvSpPr>
          <p:cNvPr id="140" name="Google Shape;140;p26"/>
          <p:cNvSpPr txBox="1"/>
          <p:nvPr>
            <p:ph type="ctrTitle"/>
          </p:nvPr>
        </p:nvSpPr>
        <p:spPr>
          <a:xfrm>
            <a:off x="2118475" y="1008500"/>
            <a:ext cx="4907100" cy="517800"/>
          </a:xfrm>
          <a:prstGeom prst="rect">
            <a:avLst/>
          </a:prstGeom>
        </p:spPr>
        <p:txBody>
          <a:bodyPr anchorCtr="0" anchor="ctr" bIns="0" lIns="0" spcFirstLastPara="1" rIns="0" wrap="square" tIns="0">
            <a:noAutofit/>
          </a:bodyPr>
          <a:lstStyle>
            <a:lvl1pPr lvl="0" rtl="0" algn="ctr">
              <a:spcBef>
                <a:spcPts val="0"/>
              </a:spcBef>
              <a:spcAft>
                <a:spcPts val="0"/>
              </a:spcAft>
              <a:buClr>
                <a:schemeClr val="dk2"/>
              </a:buClr>
              <a:buSzPts val="3500"/>
              <a:buNone/>
              <a:defRPr>
                <a:solidFill>
                  <a:schemeClr val="dk2"/>
                </a:solidFill>
              </a:defRPr>
            </a:lvl1pPr>
            <a:lvl2pPr lvl="1" rtl="0" algn="ctr">
              <a:spcBef>
                <a:spcPts val="0"/>
              </a:spcBef>
              <a:spcAft>
                <a:spcPts val="0"/>
              </a:spcAft>
              <a:buClr>
                <a:schemeClr val="dk2"/>
              </a:buClr>
              <a:buSzPts val="3000"/>
              <a:buFont typeface="Bungee"/>
              <a:buNone/>
              <a:defRPr sz="3000">
                <a:solidFill>
                  <a:schemeClr val="dk2"/>
                </a:solidFill>
                <a:latin typeface="Bungee"/>
                <a:ea typeface="Bungee"/>
                <a:cs typeface="Bungee"/>
                <a:sym typeface="Bungee"/>
              </a:defRPr>
            </a:lvl2pPr>
            <a:lvl3pPr lvl="2" rtl="0" algn="ctr">
              <a:spcBef>
                <a:spcPts val="0"/>
              </a:spcBef>
              <a:spcAft>
                <a:spcPts val="0"/>
              </a:spcAft>
              <a:buClr>
                <a:schemeClr val="dk2"/>
              </a:buClr>
              <a:buSzPts val="3000"/>
              <a:buFont typeface="Bungee"/>
              <a:buNone/>
              <a:defRPr sz="3000">
                <a:solidFill>
                  <a:schemeClr val="dk2"/>
                </a:solidFill>
                <a:latin typeface="Bungee"/>
                <a:ea typeface="Bungee"/>
                <a:cs typeface="Bungee"/>
                <a:sym typeface="Bungee"/>
              </a:defRPr>
            </a:lvl3pPr>
            <a:lvl4pPr lvl="3" rtl="0" algn="ctr">
              <a:spcBef>
                <a:spcPts val="0"/>
              </a:spcBef>
              <a:spcAft>
                <a:spcPts val="0"/>
              </a:spcAft>
              <a:buClr>
                <a:schemeClr val="dk2"/>
              </a:buClr>
              <a:buSzPts val="3000"/>
              <a:buFont typeface="Bungee"/>
              <a:buNone/>
              <a:defRPr sz="3000">
                <a:solidFill>
                  <a:schemeClr val="dk2"/>
                </a:solidFill>
                <a:latin typeface="Bungee"/>
                <a:ea typeface="Bungee"/>
                <a:cs typeface="Bungee"/>
                <a:sym typeface="Bungee"/>
              </a:defRPr>
            </a:lvl4pPr>
            <a:lvl5pPr lvl="4" rtl="0" algn="ctr">
              <a:spcBef>
                <a:spcPts val="0"/>
              </a:spcBef>
              <a:spcAft>
                <a:spcPts val="0"/>
              </a:spcAft>
              <a:buClr>
                <a:schemeClr val="dk2"/>
              </a:buClr>
              <a:buSzPts val="3000"/>
              <a:buFont typeface="Bungee"/>
              <a:buNone/>
              <a:defRPr sz="3000">
                <a:solidFill>
                  <a:schemeClr val="dk2"/>
                </a:solidFill>
                <a:latin typeface="Bungee"/>
                <a:ea typeface="Bungee"/>
                <a:cs typeface="Bungee"/>
                <a:sym typeface="Bungee"/>
              </a:defRPr>
            </a:lvl5pPr>
            <a:lvl6pPr lvl="5" rtl="0" algn="ctr">
              <a:spcBef>
                <a:spcPts val="0"/>
              </a:spcBef>
              <a:spcAft>
                <a:spcPts val="0"/>
              </a:spcAft>
              <a:buClr>
                <a:schemeClr val="dk2"/>
              </a:buClr>
              <a:buSzPts val="3000"/>
              <a:buFont typeface="Bungee"/>
              <a:buNone/>
              <a:defRPr sz="3000">
                <a:solidFill>
                  <a:schemeClr val="dk2"/>
                </a:solidFill>
                <a:latin typeface="Bungee"/>
                <a:ea typeface="Bungee"/>
                <a:cs typeface="Bungee"/>
                <a:sym typeface="Bungee"/>
              </a:defRPr>
            </a:lvl6pPr>
            <a:lvl7pPr lvl="6" rtl="0" algn="ctr">
              <a:spcBef>
                <a:spcPts val="0"/>
              </a:spcBef>
              <a:spcAft>
                <a:spcPts val="0"/>
              </a:spcAft>
              <a:buClr>
                <a:schemeClr val="dk2"/>
              </a:buClr>
              <a:buSzPts val="3000"/>
              <a:buFont typeface="Bungee"/>
              <a:buNone/>
              <a:defRPr sz="3000">
                <a:solidFill>
                  <a:schemeClr val="dk2"/>
                </a:solidFill>
                <a:latin typeface="Bungee"/>
                <a:ea typeface="Bungee"/>
                <a:cs typeface="Bungee"/>
                <a:sym typeface="Bungee"/>
              </a:defRPr>
            </a:lvl7pPr>
            <a:lvl8pPr lvl="7" rtl="0" algn="ctr">
              <a:spcBef>
                <a:spcPts val="0"/>
              </a:spcBef>
              <a:spcAft>
                <a:spcPts val="0"/>
              </a:spcAft>
              <a:buClr>
                <a:schemeClr val="dk2"/>
              </a:buClr>
              <a:buSzPts val="3000"/>
              <a:buFont typeface="Bungee"/>
              <a:buNone/>
              <a:defRPr sz="3000">
                <a:solidFill>
                  <a:schemeClr val="dk2"/>
                </a:solidFill>
                <a:latin typeface="Bungee"/>
                <a:ea typeface="Bungee"/>
                <a:cs typeface="Bungee"/>
                <a:sym typeface="Bungee"/>
              </a:defRPr>
            </a:lvl8pPr>
            <a:lvl9pPr lvl="8" rtl="0" algn="ctr">
              <a:spcBef>
                <a:spcPts val="0"/>
              </a:spcBef>
              <a:spcAft>
                <a:spcPts val="0"/>
              </a:spcAft>
              <a:buClr>
                <a:schemeClr val="dk2"/>
              </a:buClr>
              <a:buSzPts val="3000"/>
              <a:buFont typeface="Bungee"/>
              <a:buNone/>
              <a:defRPr sz="3000">
                <a:solidFill>
                  <a:schemeClr val="dk2"/>
                </a:solidFill>
                <a:latin typeface="Bungee"/>
                <a:ea typeface="Bungee"/>
                <a:cs typeface="Bungee"/>
                <a:sym typeface="Bungee"/>
              </a:defRPr>
            </a:lvl9pPr>
          </a:lstStyle>
          <a:p/>
        </p:txBody>
      </p:sp>
      <p:sp>
        <p:nvSpPr>
          <p:cNvPr id="141" name="Google Shape;141;p26"/>
          <p:cNvSpPr txBox="1"/>
          <p:nvPr>
            <p:ph idx="1" type="subTitle"/>
          </p:nvPr>
        </p:nvSpPr>
        <p:spPr>
          <a:xfrm>
            <a:off x="1838248" y="2110250"/>
            <a:ext cx="2573400" cy="318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2000"/>
              <a:buFont typeface="Bungee"/>
              <a:buNone/>
              <a:defRPr sz="2000">
                <a:solidFill>
                  <a:schemeClr val="lt1"/>
                </a:solidFill>
                <a:latin typeface="Bungee"/>
                <a:ea typeface="Bungee"/>
                <a:cs typeface="Bungee"/>
                <a:sym typeface="Bungee"/>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42" name="Google Shape;142;p26"/>
          <p:cNvSpPr txBox="1"/>
          <p:nvPr>
            <p:ph idx="2" type="subTitle"/>
          </p:nvPr>
        </p:nvSpPr>
        <p:spPr>
          <a:xfrm>
            <a:off x="4800050" y="2010500"/>
            <a:ext cx="3241200" cy="51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1pPr>
            <a:lvl2pPr lvl="1"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2pPr>
            <a:lvl3pPr lvl="2"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3pPr>
            <a:lvl4pPr lvl="3"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4pPr>
            <a:lvl5pPr lvl="4"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5pPr>
            <a:lvl6pPr lvl="5"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6pPr>
            <a:lvl7pPr lvl="6"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7pPr>
            <a:lvl8pPr lvl="7"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8pPr>
            <a:lvl9pPr lvl="8"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9pPr>
          </a:lstStyle>
          <a:p/>
        </p:txBody>
      </p:sp>
      <p:sp>
        <p:nvSpPr>
          <p:cNvPr id="143" name="Google Shape;143;p26"/>
          <p:cNvSpPr txBox="1"/>
          <p:nvPr>
            <p:ph idx="3" type="subTitle"/>
          </p:nvPr>
        </p:nvSpPr>
        <p:spPr>
          <a:xfrm>
            <a:off x="1838248" y="3075463"/>
            <a:ext cx="2573400" cy="318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2000"/>
              <a:buFont typeface="Bungee"/>
              <a:buNone/>
              <a:defRPr sz="2000">
                <a:solidFill>
                  <a:schemeClr val="lt1"/>
                </a:solidFill>
                <a:latin typeface="Bungee"/>
                <a:ea typeface="Bungee"/>
                <a:cs typeface="Bungee"/>
                <a:sym typeface="Bungee"/>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44" name="Google Shape;144;p26"/>
          <p:cNvSpPr txBox="1"/>
          <p:nvPr>
            <p:ph idx="4" type="subTitle"/>
          </p:nvPr>
        </p:nvSpPr>
        <p:spPr>
          <a:xfrm>
            <a:off x="4800050" y="2975713"/>
            <a:ext cx="3241200" cy="51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1pPr>
            <a:lvl2pPr lvl="1"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2pPr>
            <a:lvl3pPr lvl="2"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3pPr>
            <a:lvl4pPr lvl="3"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4pPr>
            <a:lvl5pPr lvl="4"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5pPr>
            <a:lvl6pPr lvl="5"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6pPr>
            <a:lvl7pPr lvl="6"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7pPr>
            <a:lvl8pPr lvl="7"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8pPr>
            <a:lvl9pPr lvl="8"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9pPr>
          </a:lstStyle>
          <a:p/>
        </p:txBody>
      </p:sp>
      <p:sp>
        <p:nvSpPr>
          <p:cNvPr id="145" name="Google Shape;145;p26"/>
          <p:cNvSpPr txBox="1"/>
          <p:nvPr>
            <p:ph idx="5" type="subTitle"/>
          </p:nvPr>
        </p:nvSpPr>
        <p:spPr>
          <a:xfrm>
            <a:off x="1838248" y="4040675"/>
            <a:ext cx="2573400" cy="318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2000"/>
              <a:buFont typeface="Bungee"/>
              <a:buNone/>
              <a:defRPr sz="2000">
                <a:solidFill>
                  <a:schemeClr val="lt1"/>
                </a:solidFill>
                <a:latin typeface="Bungee"/>
                <a:ea typeface="Bungee"/>
                <a:cs typeface="Bungee"/>
                <a:sym typeface="Bungee"/>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46" name="Google Shape;146;p26"/>
          <p:cNvSpPr txBox="1"/>
          <p:nvPr>
            <p:ph idx="6" type="subTitle"/>
          </p:nvPr>
        </p:nvSpPr>
        <p:spPr>
          <a:xfrm>
            <a:off x="4800050" y="3940925"/>
            <a:ext cx="3241200" cy="517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1pPr>
            <a:lvl2pPr lvl="1"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2pPr>
            <a:lvl3pPr lvl="2"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3pPr>
            <a:lvl4pPr lvl="3"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4pPr>
            <a:lvl5pPr lvl="4"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5pPr>
            <a:lvl6pPr lvl="5"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6pPr>
            <a:lvl7pPr lvl="6"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7pPr>
            <a:lvl8pPr lvl="7"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8pPr>
            <a:lvl9pPr lvl="8"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9pPr>
          </a:lstStyle>
          <a:p/>
        </p:txBody>
      </p:sp>
      <p:pic>
        <p:nvPicPr>
          <p:cNvPr id="147" name="Google Shape;147;p26"/>
          <p:cNvPicPr preferRelativeResize="0"/>
          <p:nvPr/>
        </p:nvPicPr>
        <p:blipFill>
          <a:blip r:embed="rId2">
            <a:alphaModFix/>
          </a:blip>
          <a:stretch>
            <a:fillRect/>
          </a:stretch>
        </p:blipFill>
        <p:spPr>
          <a:xfrm rot="-1337367">
            <a:off x="7523323" y="722751"/>
            <a:ext cx="1316658" cy="1316677"/>
          </a:xfrm>
          <a:prstGeom prst="rect">
            <a:avLst/>
          </a:prstGeom>
          <a:noFill/>
          <a:ln>
            <a:noFill/>
          </a:ln>
        </p:spPr>
      </p:pic>
      <p:pic>
        <p:nvPicPr>
          <p:cNvPr id="148" name="Google Shape;148;p26"/>
          <p:cNvPicPr preferRelativeResize="0"/>
          <p:nvPr/>
        </p:nvPicPr>
        <p:blipFill>
          <a:blip r:embed="rId3">
            <a:alphaModFix/>
          </a:blip>
          <a:stretch>
            <a:fillRect/>
          </a:stretch>
        </p:blipFill>
        <p:spPr>
          <a:xfrm flipH="1">
            <a:off x="318432" y="986287"/>
            <a:ext cx="789601" cy="78960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49" name="Shape 149"/>
        <p:cNvGrpSpPr/>
        <p:nvPr/>
      </p:nvGrpSpPr>
      <p:grpSpPr>
        <a:xfrm>
          <a:off x="0" y="0"/>
          <a:ext cx="0" cy="0"/>
          <a:chOff x="0" y="0"/>
          <a:chExt cx="0" cy="0"/>
        </a:xfrm>
      </p:grpSpPr>
      <p:sp>
        <p:nvSpPr>
          <p:cNvPr id="150" name="Google Shape;150;p27"/>
          <p:cNvSpPr txBox="1"/>
          <p:nvPr>
            <p:ph type="ctrTitle"/>
          </p:nvPr>
        </p:nvSpPr>
        <p:spPr>
          <a:xfrm>
            <a:off x="1718100" y="1008500"/>
            <a:ext cx="5707800" cy="5178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3"/>
              </a:buClr>
              <a:buSzPts val="3500"/>
              <a:buNone/>
              <a:defRPr>
                <a:solidFill>
                  <a:schemeClr val="lt2"/>
                </a:solidFill>
              </a:defRPr>
            </a:lvl1pPr>
            <a:lvl2pPr lvl="1"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2pPr>
            <a:lvl3pPr lvl="2"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3pPr>
            <a:lvl4pPr lvl="3"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4pPr>
            <a:lvl5pPr lvl="4"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5pPr>
            <a:lvl6pPr lvl="5"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6pPr>
            <a:lvl7pPr lvl="6"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7pPr>
            <a:lvl8pPr lvl="7"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8pPr>
            <a:lvl9pPr lvl="8"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9pPr>
          </a:lstStyle>
          <a:p/>
        </p:txBody>
      </p:sp>
      <p:sp>
        <p:nvSpPr>
          <p:cNvPr id="151" name="Google Shape;151;p27"/>
          <p:cNvSpPr txBox="1"/>
          <p:nvPr>
            <p:ph idx="1" type="subTitle"/>
          </p:nvPr>
        </p:nvSpPr>
        <p:spPr>
          <a:xfrm>
            <a:off x="713230" y="2985725"/>
            <a:ext cx="1781100" cy="318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3"/>
              </a:buClr>
              <a:buSzPts val="2000"/>
              <a:buFont typeface="Bungee"/>
              <a:buNone/>
              <a:defRPr sz="2000">
                <a:solidFill>
                  <a:schemeClr val="lt2"/>
                </a:solidFill>
                <a:latin typeface="Bungee"/>
                <a:ea typeface="Bungee"/>
                <a:cs typeface="Bungee"/>
                <a:sym typeface="Bunge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2" name="Google Shape;152;p27"/>
          <p:cNvSpPr txBox="1"/>
          <p:nvPr>
            <p:ph idx="2" type="subTitle"/>
          </p:nvPr>
        </p:nvSpPr>
        <p:spPr>
          <a:xfrm>
            <a:off x="713225" y="3468975"/>
            <a:ext cx="1781100" cy="517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Font typeface="Open Sans"/>
              <a:buNone/>
              <a:defRPr>
                <a:solidFill>
                  <a:schemeClr val="lt1"/>
                </a:solidFill>
                <a:latin typeface="Open Sans"/>
                <a:ea typeface="Open Sans"/>
                <a:cs typeface="Open Sans"/>
                <a:sym typeface="Open Sans"/>
              </a:defRPr>
            </a:lvl1pPr>
            <a:lvl2pPr lvl="1" rtl="0">
              <a:lnSpc>
                <a:spcPct val="100000"/>
              </a:lnSpc>
              <a:spcBef>
                <a:spcPts val="0"/>
              </a:spcBef>
              <a:spcAft>
                <a:spcPts val="0"/>
              </a:spcAft>
              <a:buSzPts val="1400"/>
              <a:buFont typeface="Open Sans"/>
              <a:buNone/>
              <a:defRPr>
                <a:latin typeface="Open Sans"/>
                <a:ea typeface="Open Sans"/>
                <a:cs typeface="Open Sans"/>
                <a:sym typeface="Open Sans"/>
              </a:defRPr>
            </a:lvl2pPr>
            <a:lvl3pPr lvl="2" rtl="0">
              <a:lnSpc>
                <a:spcPct val="100000"/>
              </a:lnSpc>
              <a:spcBef>
                <a:spcPts val="0"/>
              </a:spcBef>
              <a:spcAft>
                <a:spcPts val="0"/>
              </a:spcAft>
              <a:buSzPts val="1400"/>
              <a:buFont typeface="Open Sans"/>
              <a:buNone/>
              <a:defRPr>
                <a:latin typeface="Open Sans"/>
                <a:ea typeface="Open Sans"/>
                <a:cs typeface="Open Sans"/>
                <a:sym typeface="Open Sans"/>
              </a:defRPr>
            </a:lvl3pPr>
            <a:lvl4pPr lvl="3" rtl="0">
              <a:lnSpc>
                <a:spcPct val="100000"/>
              </a:lnSpc>
              <a:spcBef>
                <a:spcPts val="0"/>
              </a:spcBef>
              <a:spcAft>
                <a:spcPts val="0"/>
              </a:spcAft>
              <a:buSzPts val="1400"/>
              <a:buFont typeface="Open Sans"/>
              <a:buNone/>
              <a:defRPr>
                <a:latin typeface="Open Sans"/>
                <a:ea typeface="Open Sans"/>
                <a:cs typeface="Open Sans"/>
                <a:sym typeface="Open Sans"/>
              </a:defRPr>
            </a:lvl4pPr>
            <a:lvl5pPr lvl="4" rtl="0">
              <a:lnSpc>
                <a:spcPct val="100000"/>
              </a:lnSpc>
              <a:spcBef>
                <a:spcPts val="0"/>
              </a:spcBef>
              <a:spcAft>
                <a:spcPts val="0"/>
              </a:spcAft>
              <a:buSzPts val="1400"/>
              <a:buFont typeface="Open Sans"/>
              <a:buNone/>
              <a:defRPr>
                <a:latin typeface="Open Sans"/>
                <a:ea typeface="Open Sans"/>
                <a:cs typeface="Open Sans"/>
                <a:sym typeface="Open Sans"/>
              </a:defRPr>
            </a:lvl5pPr>
            <a:lvl6pPr lvl="5" rtl="0">
              <a:lnSpc>
                <a:spcPct val="100000"/>
              </a:lnSpc>
              <a:spcBef>
                <a:spcPts val="0"/>
              </a:spcBef>
              <a:spcAft>
                <a:spcPts val="0"/>
              </a:spcAft>
              <a:buSzPts val="1400"/>
              <a:buFont typeface="Open Sans"/>
              <a:buNone/>
              <a:defRPr>
                <a:latin typeface="Open Sans"/>
                <a:ea typeface="Open Sans"/>
                <a:cs typeface="Open Sans"/>
                <a:sym typeface="Open Sans"/>
              </a:defRPr>
            </a:lvl6pPr>
            <a:lvl7pPr lvl="6" rtl="0">
              <a:lnSpc>
                <a:spcPct val="100000"/>
              </a:lnSpc>
              <a:spcBef>
                <a:spcPts val="0"/>
              </a:spcBef>
              <a:spcAft>
                <a:spcPts val="0"/>
              </a:spcAft>
              <a:buSzPts val="1400"/>
              <a:buFont typeface="Open Sans"/>
              <a:buNone/>
              <a:defRPr>
                <a:latin typeface="Open Sans"/>
                <a:ea typeface="Open Sans"/>
                <a:cs typeface="Open Sans"/>
                <a:sym typeface="Open Sans"/>
              </a:defRPr>
            </a:lvl7pPr>
            <a:lvl8pPr lvl="7" rtl="0">
              <a:lnSpc>
                <a:spcPct val="100000"/>
              </a:lnSpc>
              <a:spcBef>
                <a:spcPts val="0"/>
              </a:spcBef>
              <a:spcAft>
                <a:spcPts val="0"/>
              </a:spcAft>
              <a:buSzPts val="1400"/>
              <a:buFont typeface="Open Sans"/>
              <a:buNone/>
              <a:defRPr>
                <a:latin typeface="Open Sans"/>
                <a:ea typeface="Open Sans"/>
                <a:cs typeface="Open Sans"/>
                <a:sym typeface="Open Sans"/>
              </a:defRPr>
            </a:lvl8pPr>
            <a:lvl9pPr lvl="8" rtl="0">
              <a:lnSpc>
                <a:spcPct val="100000"/>
              </a:lnSpc>
              <a:spcBef>
                <a:spcPts val="0"/>
              </a:spcBef>
              <a:spcAft>
                <a:spcPts val="0"/>
              </a:spcAft>
              <a:buSzPts val="1400"/>
              <a:buFont typeface="Open Sans"/>
              <a:buNone/>
              <a:defRPr>
                <a:latin typeface="Open Sans"/>
                <a:ea typeface="Open Sans"/>
                <a:cs typeface="Open Sans"/>
                <a:sym typeface="Open Sans"/>
              </a:defRPr>
            </a:lvl9pPr>
          </a:lstStyle>
          <a:p/>
        </p:txBody>
      </p:sp>
      <p:sp>
        <p:nvSpPr>
          <p:cNvPr id="153" name="Google Shape;153;p27"/>
          <p:cNvSpPr txBox="1"/>
          <p:nvPr>
            <p:ph idx="3" type="subTitle"/>
          </p:nvPr>
        </p:nvSpPr>
        <p:spPr>
          <a:xfrm>
            <a:off x="2692087" y="2985725"/>
            <a:ext cx="1781100" cy="318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3"/>
              </a:buClr>
              <a:buSzPts val="2000"/>
              <a:buFont typeface="Bungee"/>
              <a:buNone/>
              <a:defRPr sz="2000">
                <a:solidFill>
                  <a:schemeClr val="lt2"/>
                </a:solidFill>
                <a:latin typeface="Bungee"/>
                <a:ea typeface="Bungee"/>
                <a:cs typeface="Bungee"/>
                <a:sym typeface="Bunge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4" name="Google Shape;154;p27"/>
          <p:cNvSpPr txBox="1"/>
          <p:nvPr>
            <p:ph idx="4" type="subTitle"/>
          </p:nvPr>
        </p:nvSpPr>
        <p:spPr>
          <a:xfrm>
            <a:off x="2692083" y="3468975"/>
            <a:ext cx="1781100" cy="517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Font typeface="Open Sans"/>
              <a:buNone/>
              <a:defRPr>
                <a:solidFill>
                  <a:schemeClr val="lt1"/>
                </a:solidFill>
                <a:latin typeface="Open Sans"/>
                <a:ea typeface="Open Sans"/>
                <a:cs typeface="Open Sans"/>
                <a:sym typeface="Open Sans"/>
              </a:defRPr>
            </a:lvl1pPr>
            <a:lvl2pPr lvl="1" rtl="0">
              <a:lnSpc>
                <a:spcPct val="100000"/>
              </a:lnSpc>
              <a:spcBef>
                <a:spcPts val="0"/>
              </a:spcBef>
              <a:spcAft>
                <a:spcPts val="0"/>
              </a:spcAft>
              <a:buSzPts val="1400"/>
              <a:buFont typeface="Open Sans"/>
              <a:buNone/>
              <a:defRPr>
                <a:latin typeface="Open Sans"/>
                <a:ea typeface="Open Sans"/>
                <a:cs typeface="Open Sans"/>
                <a:sym typeface="Open Sans"/>
              </a:defRPr>
            </a:lvl2pPr>
            <a:lvl3pPr lvl="2" rtl="0">
              <a:lnSpc>
                <a:spcPct val="100000"/>
              </a:lnSpc>
              <a:spcBef>
                <a:spcPts val="0"/>
              </a:spcBef>
              <a:spcAft>
                <a:spcPts val="0"/>
              </a:spcAft>
              <a:buSzPts val="1400"/>
              <a:buFont typeface="Open Sans"/>
              <a:buNone/>
              <a:defRPr>
                <a:latin typeface="Open Sans"/>
                <a:ea typeface="Open Sans"/>
                <a:cs typeface="Open Sans"/>
                <a:sym typeface="Open Sans"/>
              </a:defRPr>
            </a:lvl3pPr>
            <a:lvl4pPr lvl="3" rtl="0">
              <a:lnSpc>
                <a:spcPct val="100000"/>
              </a:lnSpc>
              <a:spcBef>
                <a:spcPts val="0"/>
              </a:spcBef>
              <a:spcAft>
                <a:spcPts val="0"/>
              </a:spcAft>
              <a:buSzPts val="1400"/>
              <a:buFont typeface="Open Sans"/>
              <a:buNone/>
              <a:defRPr>
                <a:latin typeface="Open Sans"/>
                <a:ea typeface="Open Sans"/>
                <a:cs typeface="Open Sans"/>
                <a:sym typeface="Open Sans"/>
              </a:defRPr>
            </a:lvl4pPr>
            <a:lvl5pPr lvl="4" rtl="0">
              <a:lnSpc>
                <a:spcPct val="100000"/>
              </a:lnSpc>
              <a:spcBef>
                <a:spcPts val="0"/>
              </a:spcBef>
              <a:spcAft>
                <a:spcPts val="0"/>
              </a:spcAft>
              <a:buSzPts val="1400"/>
              <a:buFont typeface="Open Sans"/>
              <a:buNone/>
              <a:defRPr>
                <a:latin typeface="Open Sans"/>
                <a:ea typeface="Open Sans"/>
                <a:cs typeface="Open Sans"/>
                <a:sym typeface="Open Sans"/>
              </a:defRPr>
            </a:lvl5pPr>
            <a:lvl6pPr lvl="5" rtl="0">
              <a:lnSpc>
                <a:spcPct val="100000"/>
              </a:lnSpc>
              <a:spcBef>
                <a:spcPts val="0"/>
              </a:spcBef>
              <a:spcAft>
                <a:spcPts val="0"/>
              </a:spcAft>
              <a:buSzPts val="1400"/>
              <a:buFont typeface="Open Sans"/>
              <a:buNone/>
              <a:defRPr>
                <a:latin typeface="Open Sans"/>
                <a:ea typeface="Open Sans"/>
                <a:cs typeface="Open Sans"/>
                <a:sym typeface="Open Sans"/>
              </a:defRPr>
            </a:lvl6pPr>
            <a:lvl7pPr lvl="6" rtl="0">
              <a:lnSpc>
                <a:spcPct val="100000"/>
              </a:lnSpc>
              <a:spcBef>
                <a:spcPts val="0"/>
              </a:spcBef>
              <a:spcAft>
                <a:spcPts val="0"/>
              </a:spcAft>
              <a:buSzPts val="1400"/>
              <a:buFont typeface="Open Sans"/>
              <a:buNone/>
              <a:defRPr>
                <a:latin typeface="Open Sans"/>
                <a:ea typeface="Open Sans"/>
                <a:cs typeface="Open Sans"/>
                <a:sym typeface="Open Sans"/>
              </a:defRPr>
            </a:lvl7pPr>
            <a:lvl8pPr lvl="7" rtl="0">
              <a:lnSpc>
                <a:spcPct val="100000"/>
              </a:lnSpc>
              <a:spcBef>
                <a:spcPts val="0"/>
              </a:spcBef>
              <a:spcAft>
                <a:spcPts val="0"/>
              </a:spcAft>
              <a:buSzPts val="1400"/>
              <a:buFont typeface="Open Sans"/>
              <a:buNone/>
              <a:defRPr>
                <a:latin typeface="Open Sans"/>
                <a:ea typeface="Open Sans"/>
                <a:cs typeface="Open Sans"/>
                <a:sym typeface="Open Sans"/>
              </a:defRPr>
            </a:lvl8pPr>
            <a:lvl9pPr lvl="8" rtl="0">
              <a:lnSpc>
                <a:spcPct val="100000"/>
              </a:lnSpc>
              <a:spcBef>
                <a:spcPts val="0"/>
              </a:spcBef>
              <a:spcAft>
                <a:spcPts val="0"/>
              </a:spcAft>
              <a:buSzPts val="1400"/>
              <a:buFont typeface="Open Sans"/>
              <a:buNone/>
              <a:defRPr>
                <a:latin typeface="Open Sans"/>
                <a:ea typeface="Open Sans"/>
                <a:cs typeface="Open Sans"/>
                <a:sym typeface="Open Sans"/>
              </a:defRPr>
            </a:lvl9pPr>
          </a:lstStyle>
          <a:p/>
        </p:txBody>
      </p:sp>
      <p:sp>
        <p:nvSpPr>
          <p:cNvPr id="155" name="Google Shape;155;p27"/>
          <p:cNvSpPr txBox="1"/>
          <p:nvPr>
            <p:ph idx="5" type="subTitle"/>
          </p:nvPr>
        </p:nvSpPr>
        <p:spPr>
          <a:xfrm>
            <a:off x="4670943" y="2985725"/>
            <a:ext cx="1781100" cy="318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3"/>
              </a:buClr>
              <a:buSzPts val="2000"/>
              <a:buFont typeface="Bungee"/>
              <a:buNone/>
              <a:defRPr sz="2000">
                <a:solidFill>
                  <a:schemeClr val="lt2"/>
                </a:solidFill>
                <a:latin typeface="Bungee"/>
                <a:ea typeface="Bungee"/>
                <a:cs typeface="Bungee"/>
                <a:sym typeface="Bunge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6" name="Google Shape;156;p27"/>
          <p:cNvSpPr txBox="1"/>
          <p:nvPr>
            <p:ph idx="6" type="subTitle"/>
          </p:nvPr>
        </p:nvSpPr>
        <p:spPr>
          <a:xfrm>
            <a:off x="4670941" y="3468975"/>
            <a:ext cx="1781100" cy="517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Font typeface="Open Sans"/>
              <a:buNone/>
              <a:defRPr>
                <a:solidFill>
                  <a:schemeClr val="lt1"/>
                </a:solidFill>
                <a:latin typeface="Open Sans"/>
                <a:ea typeface="Open Sans"/>
                <a:cs typeface="Open Sans"/>
                <a:sym typeface="Open Sans"/>
              </a:defRPr>
            </a:lvl1pPr>
            <a:lvl2pPr lvl="1" rtl="0">
              <a:lnSpc>
                <a:spcPct val="100000"/>
              </a:lnSpc>
              <a:spcBef>
                <a:spcPts val="0"/>
              </a:spcBef>
              <a:spcAft>
                <a:spcPts val="0"/>
              </a:spcAft>
              <a:buSzPts val="1400"/>
              <a:buFont typeface="Open Sans"/>
              <a:buNone/>
              <a:defRPr>
                <a:latin typeface="Open Sans"/>
                <a:ea typeface="Open Sans"/>
                <a:cs typeface="Open Sans"/>
                <a:sym typeface="Open Sans"/>
              </a:defRPr>
            </a:lvl2pPr>
            <a:lvl3pPr lvl="2" rtl="0">
              <a:lnSpc>
                <a:spcPct val="100000"/>
              </a:lnSpc>
              <a:spcBef>
                <a:spcPts val="0"/>
              </a:spcBef>
              <a:spcAft>
                <a:spcPts val="0"/>
              </a:spcAft>
              <a:buSzPts val="1400"/>
              <a:buFont typeface="Open Sans"/>
              <a:buNone/>
              <a:defRPr>
                <a:latin typeface="Open Sans"/>
                <a:ea typeface="Open Sans"/>
                <a:cs typeface="Open Sans"/>
                <a:sym typeface="Open Sans"/>
              </a:defRPr>
            </a:lvl3pPr>
            <a:lvl4pPr lvl="3" rtl="0">
              <a:lnSpc>
                <a:spcPct val="100000"/>
              </a:lnSpc>
              <a:spcBef>
                <a:spcPts val="0"/>
              </a:spcBef>
              <a:spcAft>
                <a:spcPts val="0"/>
              </a:spcAft>
              <a:buSzPts val="1400"/>
              <a:buFont typeface="Open Sans"/>
              <a:buNone/>
              <a:defRPr>
                <a:latin typeface="Open Sans"/>
                <a:ea typeface="Open Sans"/>
                <a:cs typeface="Open Sans"/>
                <a:sym typeface="Open Sans"/>
              </a:defRPr>
            </a:lvl4pPr>
            <a:lvl5pPr lvl="4" rtl="0">
              <a:lnSpc>
                <a:spcPct val="100000"/>
              </a:lnSpc>
              <a:spcBef>
                <a:spcPts val="0"/>
              </a:spcBef>
              <a:spcAft>
                <a:spcPts val="0"/>
              </a:spcAft>
              <a:buSzPts val="1400"/>
              <a:buFont typeface="Open Sans"/>
              <a:buNone/>
              <a:defRPr>
                <a:latin typeface="Open Sans"/>
                <a:ea typeface="Open Sans"/>
                <a:cs typeface="Open Sans"/>
                <a:sym typeface="Open Sans"/>
              </a:defRPr>
            </a:lvl5pPr>
            <a:lvl6pPr lvl="5" rtl="0">
              <a:lnSpc>
                <a:spcPct val="100000"/>
              </a:lnSpc>
              <a:spcBef>
                <a:spcPts val="0"/>
              </a:spcBef>
              <a:spcAft>
                <a:spcPts val="0"/>
              </a:spcAft>
              <a:buSzPts val="1400"/>
              <a:buFont typeface="Open Sans"/>
              <a:buNone/>
              <a:defRPr>
                <a:latin typeface="Open Sans"/>
                <a:ea typeface="Open Sans"/>
                <a:cs typeface="Open Sans"/>
                <a:sym typeface="Open Sans"/>
              </a:defRPr>
            </a:lvl6pPr>
            <a:lvl7pPr lvl="6" rtl="0">
              <a:lnSpc>
                <a:spcPct val="100000"/>
              </a:lnSpc>
              <a:spcBef>
                <a:spcPts val="0"/>
              </a:spcBef>
              <a:spcAft>
                <a:spcPts val="0"/>
              </a:spcAft>
              <a:buSzPts val="1400"/>
              <a:buFont typeface="Open Sans"/>
              <a:buNone/>
              <a:defRPr>
                <a:latin typeface="Open Sans"/>
                <a:ea typeface="Open Sans"/>
                <a:cs typeface="Open Sans"/>
                <a:sym typeface="Open Sans"/>
              </a:defRPr>
            </a:lvl7pPr>
            <a:lvl8pPr lvl="7" rtl="0">
              <a:lnSpc>
                <a:spcPct val="100000"/>
              </a:lnSpc>
              <a:spcBef>
                <a:spcPts val="0"/>
              </a:spcBef>
              <a:spcAft>
                <a:spcPts val="0"/>
              </a:spcAft>
              <a:buSzPts val="1400"/>
              <a:buFont typeface="Open Sans"/>
              <a:buNone/>
              <a:defRPr>
                <a:latin typeface="Open Sans"/>
                <a:ea typeface="Open Sans"/>
                <a:cs typeface="Open Sans"/>
                <a:sym typeface="Open Sans"/>
              </a:defRPr>
            </a:lvl8pPr>
            <a:lvl9pPr lvl="8" rtl="0">
              <a:lnSpc>
                <a:spcPct val="100000"/>
              </a:lnSpc>
              <a:spcBef>
                <a:spcPts val="0"/>
              </a:spcBef>
              <a:spcAft>
                <a:spcPts val="0"/>
              </a:spcAft>
              <a:buSzPts val="1400"/>
              <a:buFont typeface="Open Sans"/>
              <a:buNone/>
              <a:defRPr>
                <a:latin typeface="Open Sans"/>
                <a:ea typeface="Open Sans"/>
                <a:cs typeface="Open Sans"/>
                <a:sym typeface="Open Sans"/>
              </a:defRPr>
            </a:lvl9pPr>
          </a:lstStyle>
          <a:p/>
        </p:txBody>
      </p:sp>
      <p:sp>
        <p:nvSpPr>
          <p:cNvPr id="157" name="Google Shape;157;p27"/>
          <p:cNvSpPr txBox="1"/>
          <p:nvPr>
            <p:ph idx="7" type="subTitle"/>
          </p:nvPr>
        </p:nvSpPr>
        <p:spPr>
          <a:xfrm>
            <a:off x="6649800" y="2985725"/>
            <a:ext cx="1781100" cy="318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3"/>
              </a:buClr>
              <a:buSzPts val="2000"/>
              <a:buFont typeface="Bungee"/>
              <a:buNone/>
              <a:defRPr sz="2000">
                <a:solidFill>
                  <a:schemeClr val="lt2"/>
                </a:solidFill>
                <a:latin typeface="Bungee"/>
                <a:ea typeface="Bungee"/>
                <a:cs typeface="Bungee"/>
                <a:sym typeface="Bunge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8" name="Google Shape;158;p27"/>
          <p:cNvSpPr txBox="1"/>
          <p:nvPr>
            <p:ph idx="8" type="subTitle"/>
          </p:nvPr>
        </p:nvSpPr>
        <p:spPr>
          <a:xfrm>
            <a:off x="6649799" y="3468975"/>
            <a:ext cx="1781100" cy="517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Font typeface="Open Sans"/>
              <a:buNone/>
              <a:defRPr>
                <a:solidFill>
                  <a:schemeClr val="lt1"/>
                </a:solidFill>
                <a:latin typeface="Open Sans"/>
                <a:ea typeface="Open Sans"/>
                <a:cs typeface="Open Sans"/>
                <a:sym typeface="Open Sans"/>
              </a:defRPr>
            </a:lvl1pPr>
            <a:lvl2pPr lvl="1" rtl="0">
              <a:lnSpc>
                <a:spcPct val="100000"/>
              </a:lnSpc>
              <a:spcBef>
                <a:spcPts val="0"/>
              </a:spcBef>
              <a:spcAft>
                <a:spcPts val="0"/>
              </a:spcAft>
              <a:buSzPts val="1400"/>
              <a:buFont typeface="Open Sans"/>
              <a:buNone/>
              <a:defRPr>
                <a:latin typeface="Open Sans"/>
                <a:ea typeface="Open Sans"/>
                <a:cs typeface="Open Sans"/>
                <a:sym typeface="Open Sans"/>
              </a:defRPr>
            </a:lvl2pPr>
            <a:lvl3pPr lvl="2" rtl="0">
              <a:lnSpc>
                <a:spcPct val="100000"/>
              </a:lnSpc>
              <a:spcBef>
                <a:spcPts val="0"/>
              </a:spcBef>
              <a:spcAft>
                <a:spcPts val="0"/>
              </a:spcAft>
              <a:buSzPts val="1400"/>
              <a:buFont typeface="Open Sans"/>
              <a:buNone/>
              <a:defRPr>
                <a:latin typeface="Open Sans"/>
                <a:ea typeface="Open Sans"/>
                <a:cs typeface="Open Sans"/>
                <a:sym typeface="Open Sans"/>
              </a:defRPr>
            </a:lvl3pPr>
            <a:lvl4pPr lvl="3" rtl="0">
              <a:lnSpc>
                <a:spcPct val="100000"/>
              </a:lnSpc>
              <a:spcBef>
                <a:spcPts val="0"/>
              </a:spcBef>
              <a:spcAft>
                <a:spcPts val="0"/>
              </a:spcAft>
              <a:buSzPts val="1400"/>
              <a:buFont typeface="Open Sans"/>
              <a:buNone/>
              <a:defRPr>
                <a:latin typeface="Open Sans"/>
                <a:ea typeface="Open Sans"/>
                <a:cs typeface="Open Sans"/>
                <a:sym typeface="Open Sans"/>
              </a:defRPr>
            </a:lvl4pPr>
            <a:lvl5pPr lvl="4" rtl="0">
              <a:lnSpc>
                <a:spcPct val="100000"/>
              </a:lnSpc>
              <a:spcBef>
                <a:spcPts val="0"/>
              </a:spcBef>
              <a:spcAft>
                <a:spcPts val="0"/>
              </a:spcAft>
              <a:buSzPts val="1400"/>
              <a:buFont typeface="Open Sans"/>
              <a:buNone/>
              <a:defRPr>
                <a:latin typeface="Open Sans"/>
                <a:ea typeface="Open Sans"/>
                <a:cs typeface="Open Sans"/>
                <a:sym typeface="Open Sans"/>
              </a:defRPr>
            </a:lvl5pPr>
            <a:lvl6pPr lvl="5" rtl="0">
              <a:lnSpc>
                <a:spcPct val="100000"/>
              </a:lnSpc>
              <a:spcBef>
                <a:spcPts val="0"/>
              </a:spcBef>
              <a:spcAft>
                <a:spcPts val="0"/>
              </a:spcAft>
              <a:buSzPts val="1400"/>
              <a:buFont typeface="Open Sans"/>
              <a:buNone/>
              <a:defRPr>
                <a:latin typeface="Open Sans"/>
                <a:ea typeface="Open Sans"/>
                <a:cs typeface="Open Sans"/>
                <a:sym typeface="Open Sans"/>
              </a:defRPr>
            </a:lvl6pPr>
            <a:lvl7pPr lvl="6" rtl="0">
              <a:lnSpc>
                <a:spcPct val="100000"/>
              </a:lnSpc>
              <a:spcBef>
                <a:spcPts val="0"/>
              </a:spcBef>
              <a:spcAft>
                <a:spcPts val="0"/>
              </a:spcAft>
              <a:buSzPts val="1400"/>
              <a:buFont typeface="Open Sans"/>
              <a:buNone/>
              <a:defRPr>
                <a:latin typeface="Open Sans"/>
                <a:ea typeface="Open Sans"/>
                <a:cs typeface="Open Sans"/>
                <a:sym typeface="Open Sans"/>
              </a:defRPr>
            </a:lvl7pPr>
            <a:lvl8pPr lvl="7" rtl="0">
              <a:lnSpc>
                <a:spcPct val="100000"/>
              </a:lnSpc>
              <a:spcBef>
                <a:spcPts val="0"/>
              </a:spcBef>
              <a:spcAft>
                <a:spcPts val="0"/>
              </a:spcAft>
              <a:buSzPts val="1400"/>
              <a:buFont typeface="Open Sans"/>
              <a:buNone/>
              <a:defRPr>
                <a:latin typeface="Open Sans"/>
                <a:ea typeface="Open Sans"/>
                <a:cs typeface="Open Sans"/>
                <a:sym typeface="Open Sans"/>
              </a:defRPr>
            </a:lvl8pPr>
            <a:lvl9pPr lvl="8" rtl="0">
              <a:lnSpc>
                <a:spcPct val="100000"/>
              </a:lnSpc>
              <a:spcBef>
                <a:spcPts val="0"/>
              </a:spcBef>
              <a:spcAft>
                <a:spcPts val="0"/>
              </a:spcAft>
              <a:buSzPts val="1400"/>
              <a:buFont typeface="Open Sans"/>
              <a:buNone/>
              <a:defRPr>
                <a:latin typeface="Open Sans"/>
                <a:ea typeface="Open Sans"/>
                <a:cs typeface="Open Sans"/>
                <a:sym typeface="Open Sans"/>
              </a:defRPr>
            </a:lvl9pPr>
          </a:lstStyle>
          <a:p/>
        </p:txBody>
      </p:sp>
      <p:pic>
        <p:nvPicPr>
          <p:cNvPr id="159" name="Google Shape;159;p27"/>
          <p:cNvPicPr preferRelativeResize="0"/>
          <p:nvPr/>
        </p:nvPicPr>
        <p:blipFill>
          <a:blip r:embed="rId2">
            <a:alphaModFix/>
          </a:blip>
          <a:stretch>
            <a:fillRect/>
          </a:stretch>
        </p:blipFill>
        <p:spPr>
          <a:xfrm>
            <a:off x="4166195" y="4202325"/>
            <a:ext cx="811603" cy="812501"/>
          </a:xfrm>
          <a:prstGeom prst="rect">
            <a:avLst/>
          </a:prstGeom>
          <a:noFill/>
          <a:ln>
            <a:noFill/>
          </a:ln>
        </p:spPr>
      </p:pic>
      <p:pic>
        <p:nvPicPr>
          <p:cNvPr id="160" name="Google Shape;160;p27"/>
          <p:cNvPicPr preferRelativeResize="0"/>
          <p:nvPr/>
        </p:nvPicPr>
        <p:blipFill>
          <a:blip r:embed="rId3">
            <a:alphaModFix/>
          </a:blip>
          <a:stretch>
            <a:fillRect/>
          </a:stretch>
        </p:blipFill>
        <p:spPr>
          <a:xfrm>
            <a:off x="7338200" y="890750"/>
            <a:ext cx="1487200" cy="1487200"/>
          </a:xfrm>
          <a:prstGeom prst="rect">
            <a:avLst/>
          </a:prstGeom>
          <a:noFill/>
          <a:ln>
            <a:noFill/>
          </a:ln>
        </p:spPr>
      </p:pic>
      <p:pic>
        <p:nvPicPr>
          <p:cNvPr id="161" name="Google Shape;161;p27"/>
          <p:cNvPicPr preferRelativeResize="0"/>
          <p:nvPr/>
        </p:nvPicPr>
        <p:blipFill>
          <a:blip r:embed="rId4">
            <a:alphaModFix/>
          </a:blip>
          <a:stretch>
            <a:fillRect/>
          </a:stretch>
        </p:blipFill>
        <p:spPr>
          <a:xfrm>
            <a:off x="159350" y="1013237"/>
            <a:ext cx="1242226" cy="124222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2" name="Shape 162"/>
        <p:cNvGrpSpPr/>
        <p:nvPr/>
      </p:nvGrpSpPr>
      <p:grpSpPr>
        <a:xfrm>
          <a:off x="0" y="0"/>
          <a:ext cx="0" cy="0"/>
          <a:chOff x="0" y="0"/>
          <a:chExt cx="0" cy="0"/>
        </a:xfrm>
      </p:grpSpPr>
      <p:pic>
        <p:nvPicPr>
          <p:cNvPr id="163" name="Google Shape;163;p28"/>
          <p:cNvPicPr preferRelativeResize="0"/>
          <p:nvPr/>
        </p:nvPicPr>
        <p:blipFill>
          <a:blip r:embed="rId2">
            <a:alphaModFix/>
          </a:blip>
          <a:stretch>
            <a:fillRect/>
          </a:stretch>
        </p:blipFill>
        <p:spPr>
          <a:xfrm>
            <a:off x="185642" y="962712"/>
            <a:ext cx="961015" cy="962100"/>
          </a:xfrm>
          <a:prstGeom prst="rect">
            <a:avLst/>
          </a:prstGeom>
          <a:noFill/>
          <a:ln>
            <a:noFill/>
          </a:ln>
        </p:spPr>
      </p:pic>
      <p:pic>
        <p:nvPicPr>
          <p:cNvPr id="164" name="Google Shape;164;p28"/>
          <p:cNvPicPr preferRelativeResize="0"/>
          <p:nvPr/>
        </p:nvPicPr>
        <p:blipFill>
          <a:blip r:embed="rId3">
            <a:alphaModFix/>
          </a:blip>
          <a:stretch>
            <a:fillRect/>
          </a:stretch>
        </p:blipFill>
        <p:spPr>
          <a:xfrm>
            <a:off x="7540325" y="903688"/>
            <a:ext cx="1487200" cy="1487200"/>
          </a:xfrm>
          <a:prstGeom prst="rect">
            <a:avLst/>
          </a:prstGeom>
          <a:noFill/>
          <a:ln>
            <a:noFill/>
          </a:ln>
        </p:spPr>
      </p:pic>
      <p:sp>
        <p:nvSpPr>
          <p:cNvPr id="165" name="Google Shape;165;p28"/>
          <p:cNvSpPr txBox="1"/>
          <p:nvPr>
            <p:ph type="ctrTitle"/>
          </p:nvPr>
        </p:nvSpPr>
        <p:spPr>
          <a:xfrm>
            <a:off x="3681450" y="1008500"/>
            <a:ext cx="1781100" cy="517800"/>
          </a:xfrm>
          <a:prstGeom prst="rect">
            <a:avLst/>
          </a:prstGeom>
        </p:spPr>
        <p:txBody>
          <a:bodyPr anchorCtr="0" anchor="ctr" bIns="0" lIns="0" spcFirstLastPara="1" rIns="0" wrap="square" tIns="0">
            <a:noAutofit/>
          </a:bodyPr>
          <a:lstStyle>
            <a:lvl1pPr lvl="0" rtl="0" algn="ctr">
              <a:spcBef>
                <a:spcPts val="0"/>
              </a:spcBef>
              <a:spcAft>
                <a:spcPts val="0"/>
              </a:spcAft>
              <a:buClr>
                <a:schemeClr val="dk2"/>
              </a:buClr>
              <a:buSzPts val="3500"/>
              <a:buNone/>
              <a:defRPr>
                <a:solidFill>
                  <a:schemeClr val="dk2"/>
                </a:solidFill>
              </a:defRPr>
            </a:lvl1pPr>
            <a:lvl2pPr lvl="1" rtl="0" algn="ctr">
              <a:spcBef>
                <a:spcPts val="0"/>
              </a:spcBef>
              <a:spcAft>
                <a:spcPts val="0"/>
              </a:spcAft>
              <a:buClr>
                <a:schemeClr val="dk2"/>
              </a:buClr>
              <a:buSzPts val="3000"/>
              <a:buFont typeface="Bungee"/>
              <a:buNone/>
              <a:defRPr sz="3000">
                <a:solidFill>
                  <a:schemeClr val="dk2"/>
                </a:solidFill>
                <a:latin typeface="Bungee"/>
                <a:ea typeface="Bungee"/>
                <a:cs typeface="Bungee"/>
                <a:sym typeface="Bungee"/>
              </a:defRPr>
            </a:lvl2pPr>
            <a:lvl3pPr lvl="2" rtl="0" algn="ctr">
              <a:spcBef>
                <a:spcPts val="0"/>
              </a:spcBef>
              <a:spcAft>
                <a:spcPts val="0"/>
              </a:spcAft>
              <a:buClr>
                <a:schemeClr val="dk2"/>
              </a:buClr>
              <a:buSzPts val="3000"/>
              <a:buFont typeface="Bungee"/>
              <a:buNone/>
              <a:defRPr sz="3000">
                <a:solidFill>
                  <a:schemeClr val="dk2"/>
                </a:solidFill>
                <a:latin typeface="Bungee"/>
                <a:ea typeface="Bungee"/>
                <a:cs typeface="Bungee"/>
                <a:sym typeface="Bungee"/>
              </a:defRPr>
            </a:lvl3pPr>
            <a:lvl4pPr lvl="3" rtl="0" algn="ctr">
              <a:spcBef>
                <a:spcPts val="0"/>
              </a:spcBef>
              <a:spcAft>
                <a:spcPts val="0"/>
              </a:spcAft>
              <a:buClr>
                <a:schemeClr val="dk2"/>
              </a:buClr>
              <a:buSzPts val="3000"/>
              <a:buFont typeface="Bungee"/>
              <a:buNone/>
              <a:defRPr sz="3000">
                <a:solidFill>
                  <a:schemeClr val="dk2"/>
                </a:solidFill>
                <a:latin typeface="Bungee"/>
                <a:ea typeface="Bungee"/>
                <a:cs typeface="Bungee"/>
                <a:sym typeface="Bungee"/>
              </a:defRPr>
            </a:lvl4pPr>
            <a:lvl5pPr lvl="4" rtl="0" algn="ctr">
              <a:spcBef>
                <a:spcPts val="0"/>
              </a:spcBef>
              <a:spcAft>
                <a:spcPts val="0"/>
              </a:spcAft>
              <a:buClr>
                <a:schemeClr val="dk2"/>
              </a:buClr>
              <a:buSzPts val="3000"/>
              <a:buFont typeface="Bungee"/>
              <a:buNone/>
              <a:defRPr sz="3000">
                <a:solidFill>
                  <a:schemeClr val="dk2"/>
                </a:solidFill>
                <a:latin typeface="Bungee"/>
                <a:ea typeface="Bungee"/>
                <a:cs typeface="Bungee"/>
                <a:sym typeface="Bungee"/>
              </a:defRPr>
            </a:lvl5pPr>
            <a:lvl6pPr lvl="5" rtl="0" algn="ctr">
              <a:spcBef>
                <a:spcPts val="0"/>
              </a:spcBef>
              <a:spcAft>
                <a:spcPts val="0"/>
              </a:spcAft>
              <a:buClr>
                <a:schemeClr val="dk2"/>
              </a:buClr>
              <a:buSzPts val="3000"/>
              <a:buFont typeface="Bungee"/>
              <a:buNone/>
              <a:defRPr sz="3000">
                <a:solidFill>
                  <a:schemeClr val="dk2"/>
                </a:solidFill>
                <a:latin typeface="Bungee"/>
                <a:ea typeface="Bungee"/>
                <a:cs typeface="Bungee"/>
                <a:sym typeface="Bungee"/>
              </a:defRPr>
            </a:lvl6pPr>
            <a:lvl7pPr lvl="6" rtl="0" algn="ctr">
              <a:spcBef>
                <a:spcPts val="0"/>
              </a:spcBef>
              <a:spcAft>
                <a:spcPts val="0"/>
              </a:spcAft>
              <a:buClr>
                <a:schemeClr val="dk2"/>
              </a:buClr>
              <a:buSzPts val="3000"/>
              <a:buFont typeface="Bungee"/>
              <a:buNone/>
              <a:defRPr sz="3000">
                <a:solidFill>
                  <a:schemeClr val="dk2"/>
                </a:solidFill>
                <a:latin typeface="Bungee"/>
                <a:ea typeface="Bungee"/>
                <a:cs typeface="Bungee"/>
                <a:sym typeface="Bungee"/>
              </a:defRPr>
            </a:lvl7pPr>
            <a:lvl8pPr lvl="7" rtl="0" algn="ctr">
              <a:spcBef>
                <a:spcPts val="0"/>
              </a:spcBef>
              <a:spcAft>
                <a:spcPts val="0"/>
              </a:spcAft>
              <a:buClr>
                <a:schemeClr val="dk2"/>
              </a:buClr>
              <a:buSzPts val="3000"/>
              <a:buFont typeface="Bungee"/>
              <a:buNone/>
              <a:defRPr sz="3000">
                <a:solidFill>
                  <a:schemeClr val="dk2"/>
                </a:solidFill>
                <a:latin typeface="Bungee"/>
                <a:ea typeface="Bungee"/>
                <a:cs typeface="Bungee"/>
                <a:sym typeface="Bungee"/>
              </a:defRPr>
            </a:lvl8pPr>
            <a:lvl9pPr lvl="8" rtl="0" algn="ctr">
              <a:spcBef>
                <a:spcPts val="0"/>
              </a:spcBef>
              <a:spcAft>
                <a:spcPts val="0"/>
              </a:spcAft>
              <a:buClr>
                <a:schemeClr val="dk2"/>
              </a:buClr>
              <a:buSzPts val="3000"/>
              <a:buFont typeface="Bungee"/>
              <a:buNone/>
              <a:defRPr sz="3000">
                <a:solidFill>
                  <a:schemeClr val="dk2"/>
                </a:solidFill>
                <a:latin typeface="Bungee"/>
                <a:ea typeface="Bungee"/>
                <a:cs typeface="Bungee"/>
                <a:sym typeface="Bungee"/>
              </a:defRPr>
            </a:lvl9pPr>
          </a:lstStyle>
          <a:p/>
        </p:txBody>
      </p:sp>
      <p:sp>
        <p:nvSpPr>
          <p:cNvPr id="166" name="Google Shape;166;p28"/>
          <p:cNvSpPr txBox="1"/>
          <p:nvPr>
            <p:ph idx="1" type="subTitle"/>
          </p:nvPr>
        </p:nvSpPr>
        <p:spPr>
          <a:xfrm>
            <a:off x="988630" y="2100675"/>
            <a:ext cx="1781100" cy="318300"/>
          </a:xfrm>
          <a:prstGeom prst="rect">
            <a:avLst/>
          </a:prstGeom>
          <a:noFill/>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2000"/>
              <a:buFont typeface="Bungee"/>
              <a:buNone/>
              <a:defRPr sz="2000">
                <a:solidFill>
                  <a:schemeClr val="lt1"/>
                </a:solidFill>
                <a:latin typeface="Bungee"/>
                <a:ea typeface="Bungee"/>
                <a:cs typeface="Bungee"/>
                <a:sym typeface="Bungee"/>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67" name="Google Shape;167;p28"/>
          <p:cNvSpPr txBox="1"/>
          <p:nvPr>
            <p:ph idx="2" type="subTitle"/>
          </p:nvPr>
        </p:nvSpPr>
        <p:spPr>
          <a:xfrm>
            <a:off x="988625" y="2507725"/>
            <a:ext cx="1781100" cy="436500"/>
          </a:xfrm>
          <a:prstGeom prst="rect">
            <a:avLst/>
          </a:prstGeom>
          <a:noFill/>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1pPr>
            <a:lvl2pPr lvl="1"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2pPr>
            <a:lvl3pPr lvl="2"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3pPr>
            <a:lvl4pPr lvl="3"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4pPr>
            <a:lvl5pPr lvl="4"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5pPr>
            <a:lvl6pPr lvl="5"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6pPr>
            <a:lvl7pPr lvl="6"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7pPr>
            <a:lvl8pPr lvl="7"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8pPr>
            <a:lvl9pPr lvl="8"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9pPr>
          </a:lstStyle>
          <a:p/>
        </p:txBody>
      </p:sp>
      <p:sp>
        <p:nvSpPr>
          <p:cNvPr id="168" name="Google Shape;168;p28"/>
          <p:cNvSpPr txBox="1"/>
          <p:nvPr>
            <p:ph idx="3" type="subTitle"/>
          </p:nvPr>
        </p:nvSpPr>
        <p:spPr>
          <a:xfrm>
            <a:off x="3681455" y="2100675"/>
            <a:ext cx="1781100" cy="318300"/>
          </a:xfrm>
          <a:prstGeom prst="rect">
            <a:avLst/>
          </a:prstGeom>
          <a:noFill/>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2000"/>
              <a:buFont typeface="Bungee"/>
              <a:buNone/>
              <a:defRPr sz="2000">
                <a:solidFill>
                  <a:schemeClr val="lt1"/>
                </a:solidFill>
                <a:latin typeface="Bungee"/>
                <a:ea typeface="Bungee"/>
                <a:cs typeface="Bungee"/>
                <a:sym typeface="Bungee"/>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69" name="Google Shape;169;p28"/>
          <p:cNvSpPr txBox="1"/>
          <p:nvPr>
            <p:ph idx="4" type="subTitle"/>
          </p:nvPr>
        </p:nvSpPr>
        <p:spPr>
          <a:xfrm>
            <a:off x="3681450" y="2507725"/>
            <a:ext cx="1781100" cy="436500"/>
          </a:xfrm>
          <a:prstGeom prst="rect">
            <a:avLst/>
          </a:prstGeom>
          <a:noFill/>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1pPr>
            <a:lvl2pPr lvl="1"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2pPr>
            <a:lvl3pPr lvl="2"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3pPr>
            <a:lvl4pPr lvl="3"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4pPr>
            <a:lvl5pPr lvl="4"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5pPr>
            <a:lvl6pPr lvl="5"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6pPr>
            <a:lvl7pPr lvl="6"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7pPr>
            <a:lvl8pPr lvl="7"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8pPr>
            <a:lvl9pPr lvl="8"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9pPr>
          </a:lstStyle>
          <a:p/>
        </p:txBody>
      </p:sp>
      <p:sp>
        <p:nvSpPr>
          <p:cNvPr id="170" name="Google Shape;170;p28"/>
          <p:cNvSpPr txBox="1"/>
          <p:nvPr>
            <p:ph idx="5" type="subTitle"/>
          </p:nvPr>
        </p:nvSpPr>
        <p:spPr>
          <a:xfrm>
            <a:off x="6374280" y="2100675"/>
            <a:ext cx="1781100" cy="318300"/>
          </a:xfrm>
          <a:prstGeom prst="rect">
            <a:avLst/>
          </a:prstGeom>
          <a:noFill/>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2000"/>
              <a:buFont typeface="Bungee"/>
              <a:buNone/>
              <a:defRPr sz="2000">
                <a:solidFill>
                  <a:schemeClr val="lt1"/>
                </a:solidFill>
                <a:latin typeface="Bungee"/>
                <a:ea typeface="Bungee"/>
                <a:cs typeface="Bungee"/>
                <a:sym typeface="Bungee"/>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71" name="Google Shape;171;p28"/>
          <p:cNvSpPr txBox="1"/>
          <p:nvPr>
            <p:ph idx="6" type="subTitle"/>
          </p:nvPr>
        </p:nvSpPr>
        <p:spPr>
          <a:xfrm>
            <a:off x="6374275" y="2507725"/>
            <a:ext cx="1781100" cy="436500"/>
          </a:xfrm>
          <a:prstGeom prst="rect">
            <a:avLst/>
          </a:prstGeom>
          <a:noFill/>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1pPr>
            <a:lvl2pPr lvl="1"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2pPr>
            <a:lvl3pPr lvl="2"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3pPr>
            <a:lvl4pPr lvl="3"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4pPr>
            <a:lvl5pPr lvl="4"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5pPr>
            <a:lvl6pPr lvl="5"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6pPr>
            <a:lvl7pPr lvl="6"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7pPr>
            <a:lvl8pPr lvl="7"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8pPr>
            <a:lvl9pPr lvl="8"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9pPr>
          </a:lstStyle>
          <a:p/>
        </p:txBody>
      </p:sp>
      <p:sp>
        <p:nvSpPr>
          <p:cNvPr id="172" name="Google Shape;172;p28"/>
          <p:cNvSpPr txBox="1"/>
          <p:nvPr>
            <p:ph idx="7" type="subTitle"/>
          </p:nvPr>
        </p:nvSpPr>
        <p:spPr>
          <a:xfrm>
            <a:off x="988630" y="3588050"/>
            <a:ext cx="1781100" cy="318300"/>
          </a:xfrm>
          <a:prstGeom prst="rect">
            <a:avLst/>
          </a:prstGeom>
          <a:noFill/>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2000"/>
              <a:buFont typeface="Bungee"/>
              <a:buNone/>
              <a:defRPr sz="2000">
                <a:solidFill>
                  <a:schemeClr val="lt1"/>
                </a:solidFill>
                <a:latin typeface="Bungee"/>
                <a:ea typeface="Bungee"/>
                <a:cs typeface="Bungee"/>
                <a:sym typeface="Bungee"/>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73" name="Google Shape;173;p28"/>
          <p:cNvSpPr txBox="1"/>
          <p:nvPr>
            <p:ph idx="8" type="subTitle"/>
          </p:nvPr>
        </p:nvSpPr>
        <p:spPr>
          <a:xfrm>
            <a:off x="988625" y="3995100"/>
            <a:ext cx="1781100" cy="436500"/>
          </a:xfrm>
          <a:prstGeom prst="rect">
            <a:avLst/>
          </a:prstGeom>
          <a:noFill/>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1pPr>
            <a:lvl2pPr lvl="1"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2pPr>
            <a:lvl3pPr lvl="2"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3pPr>
            <a:lvl4pPr lvl="3"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4pPr>
            <a:lvl5pPr lvl="4"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5pPr>
            <a:lvl6pPr lvl="5"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6pPr>
            <a:lvl7pPr lvl="6"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7pPr>
            <a:lvl8pPr lvl="7"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8pPr>
            <a:lvl9pPr lvl="8"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9pPr>
          </a:lstStyle>
          <a:p/>
        </p:txBody>
      </p:sp>
      <p:sp>
        <p:nvSpPr>
          <p:cNvPr id="174" name="Google Shape;174;p28"/>
          <p:cNvSpPr txBox="1"/>
          <p:nvPr>
            <p:ph idx="9" type="subTitle"/>
          </p:nvPr>
        </p:nvSpPr>
        <p:spPr>
          <a:xfrm>
            <a:off x="3681455" y="3588050"/>
            <a:ext cx="1781100" cy="318300"/>
          </a:xfrm>
          <a:prstGeom prst="rect">
            <a:avLst/>
          </a:prstGeom>
          <a:noFill/>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2000"/>
              <a:buFont typeface="Bungee"/>
              <a:buNone/>
              <a:defRPr sz="2000">
                <a:solidFill>
                  <a:schemeClr val="lt1"/>
                </a:solidFill>
                <a:latin typeface="Bungee"/>
                <a:ea typeface="Bungee"/>
                <a:cs typeface="Bungee"/>
                <a:sym typeface="Bungee"/>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75" name="Google Shape;175;p28"/>
          <p:cNvSpPr txBox="1"/>
          <p:nvPr>
            <p:ph idx="13" type="subTitle"/>
          </p:nvPr>
        </p:nvSpPr>
        <p:spPr>
          <a:xfrm>
            <a:off x="3681450" y="3995100"/>
            <a:ext cx="1781100" cy="436500"/>
          </a:xfrm>
          <a:prstGeom prst="rect">
            <a:avLst/>
          </a:prstGeom>
          <a:noFill/>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1pPr>
            <a:lvl2pPr lvl="1"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2pPr>
            <a:lvl3pPr lvl="2"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3pPr>
            <a:lvl4pPr lvl="3"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4pPr>
            <a:lvl5pPr lvl="4"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5pPr>
            <a:lvl6pPr lvl="5"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6pPr>
            <a:lvl7pPr lvl="6"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7pPr>
            <a:lvl8pPr lvl="7"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8pPr>
            <a:lvl9pPr lvl="8"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9pPr>
          </a:lstStyle>
          <a:p/>
        </p:txBody>
      </p:sp>
      <p:sp>
        <p:nvSpPr>
          <p:cNvPr id="176" name="Google Shape;176;p28"/>
          <p:cNvSpPr txBox="1"/>
          <p:nvPr>
            <p:ph idx="14" type="subTitle"/>
          </p:nvPr>
        </p:nvSpPr>
        <p:spPr>
          <a:xfrm>
            <a:off x="6374280" y="3588050"/>
            <a:ext cx="1781100" cy="318300"/>
          </a:xfrm>
          <a:prstGeom prst="rect">
            <a:avLst/>
          </a:prstGeom>
          <a:noFill/>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2000"/>
              <a:buFont typeface="Bungee"/>
              <a:buNone/>
              <a:defRPr sz="2000">
                <a:solidFill>
                  <a:schemeClr val="lt1"/>
                </a:solidFill>
                <a:latin typeface="Bungee"/>
                <a:ea typeface="Bungee"/>
                <a:cs typeface="Bungee"/>
                <a:sym typeface="Bungee"/>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77" name="Google Shape;177;p28"/>
          <p:cNvSpPr txBox="1"/>
          <p:nvPr>
            <p:ph idx="15" type="subTitle"/>
          </p:nvPr>
        </p:nvSpPr>
        <p:spPr>
          <a:xfrm>
            <a:off x="6374275" y="3995100"/>
            <a:ext cx="1781100" cy="436500"/>
          </a:xfrm>
          <a:prstGeom prst="rect">
            <a:avLst/>
          </a:prstGeom>
          <a:noFill/>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1pPr>
            <a:lvl2pPr lvl="1"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2pPr>
            <a:lvl3pPr lvl="2"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3pPr>
            <a:lvl4pPr lvl="3"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4pPr>
            <a:lvl5pPr lvl="4"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5pPr>
            <a:lvl6pPr lvl="5"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6pPr>
            <a:lvl7pPr lvl="6"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7pPr>
            <a:lvl8pPr lvl="7"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8pPr>
            <a:lvl9pPr lvl="8" rtl="0">
              <a:lnSpc>
                <a:spcPct val="100000"/>
              </a:lnSpc>
              <a:spcBef>
                <a:spcPts val="0"/>
              </a:spcBef>
              <a:spcAft>
                <a:spcPts val="0"/>
              </a:spcAft>
              <a:buClr>
                <a:schemeClr val="lt1"/>
              </a:buClr>
              <a:buSzPts val="1400"/>
              <a:buFont typeface="Open Sans"/>
              <a:buNone/>
              <a:defRPr>
                <a:solidFill>
                  <a:schemeClr val="lt1"/>
                </a:solidFill>
                <a:latin typeface="Open Sans"/>
                <a:ea typeface="Open Sans"/>
                <a:cs typeface="Open Sans"/>
                <a:sym typeface="Open Sa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8">
    <p:spTree>
      <p:nvGrpSpPr>
        <p:cNvPr id="178" name="Shape 178"/>
        <p:cNvGrpSpPr/>
        <p:nvPr/>
      </p:nvGrpSpPr>
      <p:grpSpPr>
        <a:xfrm>
          <a:off x="0" y="0"/>
          <a:ext cx="0" cy="0"/>
          <a:chOff x="0" y="0"/>
          <a:chExt cx="0" cy="0"/>
        </a:xfrm>
      </p:grpSpPr>
      <p:pic>
        <p:nvPicPr>
          <p:cNvPr id="179" name="Google Shape;179;p29"/>
          <p:cNvPicPr preferRelativeResize="0"/>
          <p:nvPr/>
        </p:nvPicPr>
        <p:blipFill>
          <a:blip r:embed="rId2">
            <a:alphaModFix/>
          </a:blip>
          <a:stretch>
            <a:fillRect/>
          </a:stretch>
        </p:blipFill>
        <p:spPr>
          <a:xfrm>
            <a:off x="7623924" y="1040350"/>
            <a:ext cx="1465175" cy="1465200"/>
          </a:xfrm>
          <a:prstGeom prst="rect">
            <a:avLst/>
          </a:prstGeom>
          <a:noFill/>
          <a:ln>
            <a:noFill/>
          </a:ln>
        </p:spPr>
      </p:pic>
      <p:pic>
        <p:nvPicPr>
          <p:cNvPr id="180" name="Google Shape;180;p29"/>
          <p:cNvPicPr preferRelativeResize="0"/>
          <p:nvPr/>
        </p:nvPicPr>
        <p:blipFill rotWithShape="1">
          <a:blip r:embed="rId3">
            <a:alphaModFix/>
          </a:blip>
          <a:srcRect b="-12900" l="-5110" r="5110" t="12900"/>
          <a:stretch/>
        </p:blipFill>
        <p:spPr>
          <a:xfrm>
            <a:off x="604498" y="1114613"/>
            <a:ext cx="1316658" cy="1316676"/>
          </a:xfrm>
          <a:prstGeom prst="rect">
            <a:avLst/>
          </a:prstGeom>
          <a:noFill/>
          <a:ln>
            <a:noFill/>
          </a:ln>
        </p:spPr>
      </p:pic>
      <p:pic>
        <p:nvPicPr>
          <p:cNvPr id="181" name="Google Shape;181;p29"/>
          <p:cNvPicPr preferRelativeResize="0"/>
          <p:nvPr/>
        </p:nvPicPr>
        <p:blipFill>
          <a:blip r:embed="rId4">
            <a:alphaModFix/>
          </a:blip>
          <a:stretch>
            <a:fillRect/>
          </a:stretch>
        </p:blipFill>
        <p:spPr>
          <a:xfrm>
            <a:off x="335550" y="3603985"/>
            <a:ext cx="1340401" cy="1341916"/>
          </a:xfrm>
          <a:prstGeom prst="rect">
            <a:avLst/>
          </a:prstGeom>
          <a:noFill/>
          <a:ln>
            <a:noFill/>
          </a:ln>
        </p:spPr>
      </p:pic>
      <p:pic>
        <p:nvPicPr>
          <p:cNvPr id="182" name="Google Shape;182;p29"/>
          <p:cNvPicPr preferRelativeResize="0"/>
          <p:nvPr/>
        </p:nvPicPr>
        <p:blipFill>
          <a:blip r:embed="rId5">
            <a:alphaModFix/>
          </a:blip>
          <a:stretch>
            <a:fillRect/>
          </a:stretch>
        </p:blipFill>
        <p:spPr>
          <a:xfrm rot="10800000">
            <a:off x="7502901" y="3670926"/>
            <a:ext cx="1173199" cy="1173199"/>
          </a:xfrm>
          <a:prstGeom prst="rect">
            <a:avLst/>
          </a:prstGeom>
          <a:noFill/>
          <a:ln>
            <a:noFill/>
          </a:ln>
        </p:spPr>
      </p:pic>
      <p:sp>
        <p:nvSpPr>
          <p:cNvPr id="183" name="Google Shape;183;p29"/>
          <p:cNvSpPr txBox="1"/>
          <p:nvPr>
            <p:ph type="ctrTitle"/>
          </p:nvPr>
        </p:nvSpPr>
        <p:spPr>
          <a:xfrm>
            <a:off x="1409975" y="2534500"/>
            <a:ext cx="6324000" cy="7587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3"/>
              </a:buClr>
              <a:buSzPts val="3500"/>
              <a:buNone/>
              <a:defRPr sz="5000">
                <a:solidFill>
                  <a:schemeClr val="lt2"/>
                </a:solidFill>
              </a:defRPr>
            </a:lvl1pPr>
            <a:lvl2pPr lvl="1"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2pPr>
            <a:lvl3pPr lvl="2"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3pPr>
            <a:lvl4pPr lvl="3"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4pPr>
            <a:lvl5pPr lvl="4"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5pPr>
            <a:lvl6pPr lvl="5"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6pPr>
            <a:lvl7pPr lvl="6"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7pPr>
            <a:lvl8pPr lvl="7"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8pPr>
            <a:lvl9pPr lvl="8"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9pPr>
          </a:lstStyle>
          <a:p/>
        </p:txBody>
      </p:sp>
      <p:sp>
        <p:nvSpPr>
          <p:cNvPr id="184" name="Google Shape;184;p29"/>
          <p:cNvSpPr txBox="1"/>
          <p:nvPr>
            <p:ph hasCustomPrompt="1" idx="2" type="title"/>
          </p:nvPr>
        </p:nvSpPr>
        <p:spPr>
          <a:xfrm>
            <a:off x="2468588" y="1665700"/>
            <a:ext cx="4206900" cy="8688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3"/>
              </a:buClr>
              <a:buSzPts val="12000"/>
              <a:buNone/>
              <a:defRPr sz="6000">
                <a:solidFill>
                  <a:schemeClr val="accent3"/>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185" name="Google Shape;185;p29"/>
          <p:cNvSpPr txBox="1"/>
          <p:nvPr>
            <p:ph idx="1" type="subTitle"/>
          </p:nvPr>
        </p:nvSpPr>
        <p:spPr>
          <a:xfrm>
            <a:off x="2133600" y="3465075"/>
            <a:ext cx="4876800" cy="3570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1800"/>
              <a:buNone/>
              <a:defRPr sz="1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8_1">
    <p:spTree>
      <p:nvGrpSpPr>
        <p:cNvPr id="186" name="Shape 186"/>
        <p:cNvGrpSpPr/>
        <p:nvPr/>
      </p:nvGrpSpPr>
      <p:grpSpPr>
        <a:xfrm>
          <a:off x="0" y="0"/>
          <a:ext cx="0" cy="0"/>
          <a:chOff x="0" y="0"/>
          <a:chExt cx="0" cy="0"/>
        </a:xfrm>
      </p:grpSpPr>
      <p:sp>
        <p:nvSpPr>
          <p:cNvPr id="187" name="Google Shape;187;p30"/>
          <p:cNvSpPr txBox="1"/>
          <p:nvPr>
            <p:ph type="ctrTitle"/>
          </p:nvPr>
        </p:nvSpPr>
        <p:spPr>
          <a:xfrm>
            <a:off x="1409975" y="2534500"/>
            <a:ext cx="6324000" cy="7587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3"/>
              </a:buClr>
              <a:buSzPts val="3500"/>
              <a:buNone/>
              <a:defRPr sz="5000">
                <a:solidFill>
                  <a:schemeClr val="dk2"/>
                </a:solidFill>
              </a:defRPr>
            </a:lvl1pPr>
            <a:lvl2pPr lvl="1"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2pPr>
            <a:lvl3pPr lvl="2"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3pPr>
            <a:lvl4pPr lvl="3"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4pPr>
            <a:lvl5pPr lvl="4"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5pPr>
            <a:lvl6pPr lvl="5"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6pPr>
            <a:lvl7pPr lvl="6"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7pPr>
            <a:lvl8pPr lvl="7"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8pPr>
            <a:lvl9pPr lvl="8"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9pPr>
          </a:lstStyle>
          <a:p/>
        </p:txBody>
      </p:sp>
      <p:sp>
        <p:nvSpPr>
          <p:cNvPr id="188" name="Google Shape;188;p30"/>
          <p:cNvSpPr txBox="1"/>
          <p:nvPr>
            <p:ph hasCustomPrompt="1" idx="2" type="title"/>
          </p:nvPr>
        </p:nvSpPr>
        <p:spPr>
          <a:xfrm>
            <a:off x="2468588" y="1665700"/>
            <a:ext cx="4206900" cy="8688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3"/>
              </a:buClr>
              <a:buSzPts val="12000"/>
              <a:buNone/>
              <a:defRPr sz="6000">
                <a:solidFill>
                  <a:schemeClr val="accent3"/>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189" name="Google Shape;189;p30"/>
          <p:cNvSpPr txBox="1"/>
          <p:nvPr>
            <p:ph idx="1" type="subTitle"/>
          </p:nvPr>
        </p:nvSpPr>
        <p:spPr>
          <a:xfrm>
            <a:off x="2133600" y="3465075"/>
            <a:ext cx="4876800" cy="3570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pic>
        <p:nvPicPr>
          <p:cNvPr id="190" name="Google Shape;190;p30"/>
          <p:cNvPicPr preferRelativeResize="0"/>
          <p:nvPr/>
        </p:nvPicPr>
        <p:blipFill rotWithShape="1">
          <a:blip r:embed="rId2">
            <a:alphaModFix/>
          </a:blip>
          <a:srcRect b="-12900" l="-5110" r="5110" t="12900"/>
          <a:stretch/>
        </p:blipFill>
        <p:spPr>
          <a:xfrm rot="5400000">
            <a:off x="7114098" y="929975"/>
            <a:ext cx="1316658" cy="1316676"/>
          </a:xfrm>
          <a:prstGeom prst="rect">
            <a:avLst/>
          </a:prstGeom>
          <a:noFill/>
          <a:ln>
            <a:noFill/>
          </a:ln>
        </p:spPr>
      </p:pic>
      <p:pic>
        <p:nvPicPr>
          <p:cNvPr id="191" name="Google Shape;191;p30"/>
          <p:cNvPicPr preferRelativeResize="0"/>
          <p:nvPr/>
        </p:nvPicPr>
        <p:blipFill>
          <a:blip r:embed="rId3">
            <a:alphaModFix/>
          </a:blip>
          <a:stretch>
            <a:fillRect/>
          </a:stretch>
        </p:blipFill>
        <p:spPr>
          <a:xfrm>
            <a:off x="502900" y="840625"/>
            <a:ext cx="1406026" cy="1406026"/>
          </a:xfrm>
          <a:prstGeom prst="rect">
            <a:avLst/>
          </a:prstGeom>
          <a:noFill/>
          <a:ln>
            <a:noFill/>
          </a:ln>
        </p:spPr>
      </p:pic>
      <p:pic>
        <p:nvPicPr>
          <p:cNvPr id="192" name="Google Shape;192;p30"/>
          <p:cNvPicPr preferRelativeResize="0"/>
          <p:nvPr/>
        </p:nvPicPr>
        <p:blipFill>
          <a:blip r:embed="rId4">
            <a:alphaModFix/>
          </a:blip>
          <a:stretch>
            <a:fillRect/>
          </a:stretch>
        </p:blipFill>
        <p:spPr>
          <a:xfrm>
            <a:off x="566563" y="3760625"/>
            <a:ext cx="1092026" cy="1092026"/>
          </a:xfrm>
          <a:prstGeom prst="rect">
            <a:avLst/>
          </a:prstGeom>
          <a:noFill/>
          <a:ln>
            <a:noFill/>
          </a:ln>
        </p:spPr>
      </p:pic>
      <p:pic>
        <p:nvPicPr>
          <p:cNvPr id="193" name="Google Shape;193;p30"/>
          <p:cNvPicPr preferRelativeResize="0"/>
          <p:nvPr/>
        </p:nvPicPr>
        <p:blipFill>
          <a:blip r:embed="rId5">
            <a:alphaModFix/>
          </a:blip>
          <a:stretch>
            <a:fillRect/>
          </a:stretch>
        </p:blipFill>
        <p:spPr>
          <a:xfrm>
            <a:off x="7379312" y="3522975"/>
            <a:ext cx="1316676" cy="13166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713225" y="998475"/>
            <a:ext cx="7717500" cy="564900"/>
          </a:xfrm>
          <a:prstGeom prst="rect">
            <a:avLst/>
          </a:prstGeom>
        </p:spPr>
        <p:txBody>
          <a:bodyPr anchorCtr="0" anchor="t" bIns="0" lIns="0" spcFirstLastPara="1" rIns="0" wrap="square" tIns="0">
            <a:noAutofit/>
          </a:bodyPr>
          <a:lstStyle>
            <a:lvl1pPr lvl="0" algn="ctr">
              <a:spcBef>
                <a:spcPts val="0"/>
              </a:spcBef>
              <a:spcAft>
                <a:spcPts val="0"/>
              </a:spcAft>
              <a:buSzPts val="3500"/>
              <a:buNone/>
              <a:defRPr b="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1" name="Google Shape;21;p4"/>
          <p:cNvSpPr txBox="1"/>
          <p:nvPr>
            <p:ph idx="1" type="body"/>
          </p:nvPr>
        </p:nvSpPr>
        <p:spPr>
          <a:xfrm>
            <a:off x="713225" y="1621325"/>
            <a:ext cx="7717500" cy="2987400"/>
          </a:xfrm>
          <a:prstGeom prst="rect">
            <a:avLst/>
          </a:prstGeom>
        </p:spPr>
        <p:txBody>
          <a:bodyPr anchorCtr="0" anchor="t" bIns="0" lIns="0" spcFirstLastPara="1" rIns="0" wrap="square" tIns="0">
            <a:noAutofit/>
          </a:bodyPr>
          <a:lstStyle>
            <a:lvl1pPr indent="-317500" lvl="0" marL="457200">
              <a:lnSpc>
                <a:spcPct val="100000"/>
              </a:lnSpc>
              <a:spcBef>
                <a:spcPts val="0"/>
              </a:spcBef>
              <a:spcAft>
                <a:spcPts val="0"/>
              </a:spcAft>
              <a:buClr>
                <a:schemeClr val="lt1"/>
              </a:buClr>
              <a:buSzPts val="1400"/>
              <a:buAutoNum type="arabicPeriod"/>
              <a:defRPr sz="1200">
                <a:solidFill>
                  <a:schemeClr val="lt1"/>
                </a:solidFill>
                <a:latin typeface="Open Sans"/>
                <a:ea typeface="Open Sans"/>
                <a:cs typeface="Open Sans"/>
                <a:sym typeface="Open Sans"/>
              </a:defRPr>
            </a:lvl1pPr>
            <a:lvl2pPr indent="-317500" lvl="1" marL="914400">
              <a:spcBef>
                <a:spcPts val="0"/>
              </a:spcBef>
              <a:spcAft>
                <a:spcPts val="0"/>
              </a:spcAft>
              <a:buClr>
                <a:schemeClr val="lt1"/>
              </a:buClr>
              <a:buSzPts val="1400"/>
              <a:buAutoNum type="alphaLcPeriod"/>
              <a:defRPr>
                <a:solidFill>
                  <a:schemeClr val="lt1"/>
                </a:solidFill>
              </a:defRPr>
            </a:lvl2pPr>
            <a:lvl3pPr indent="-317500" lvl="2" marL="1371600">
              <a:spcBef>
                <a:spcPts val="0"/>
              </a:spcBef>
              <a:spcAft>
                <a:spcPts val="0"/>
              </a:spcAft>
              <a:buClr>
                <a:schemeClr val="lt1"/>
              </a:buClr>
              <a:buSzPts val="1400"/>
              <a:buAutoNum type="romanLcPeriod"/>
              <a:defRPr>
                <a:solidFill>
                  <a:schemeClr val="lt1"/>
                </a:solidFill>
              </a:defRPr>
            </a:lvl3pPr>
            <a:lvl4pPr indent="-317500" lvl="3" marL="1828800">
              <a:spcBef>
                <a:spcPts val="0"/>
              </a:spcBef>
              <a:spcAft>
                <a:spcPts val="0"/>
              </a:spcAft>
              <a:buClr>
                <a:schemeClr val="lt1"/>
              </a:buClr>
              <a:buSzPts val="1400"/>
              <a:buAutoNum type="arabicPeriod"/>
              <a:defRPr>
                <a:solidFill>
                  <a:schemeClr val="lt1"/>
                </a:solidFill>
              </a:defRPr>
            </a:lvl4pPr>
            <a:lvl5pPr indent="-317500" lvl="4" marL="2286000">
              <a:spcBef>
                <a:spcPts val="0"/>
              </a:spcBef>
              <a:spcAft>
                <a:spcPts val="0"/>
              </a:spcAft>
              <a:buClr>
                <a:schemeClr val="lt1"/>
              </a:buClr>
              <a:buSzPts val="1400"/>
              <a:buAutoNum type="alphaLcPeriod"/>
              <a:defRPr>
                <a:solidFill>
                  <a:schemeClr val="lt1"/>
                </a:solidFill>
              </a:defRPr>
            </a:lvl5pPr>
            <a:lvl6pPr indent="-317500" lvl="5" marL="2743200">
              <a:spcBef>
                <a:spcPts val="0"/>
              </a:spcBef>
              <a:spcAft>
                <a:spcPts val="0"/>
              </a:spcAft>
              <a:buClr>
                <a:schemeClr val="lt1"/>
              </a:buClr>
              <a:buSzPts val="1400"/>
              <a:buAutoNum type="romanLcPeriod"/>
              <a:defRPr>
                <a:solidFill>
                  <a:schemeClr val="lt1"/>
                </a:solidFill>
              </a:defRPr>
            </a:lvl6pPr>
            <a:lvl7pPr indent="-317500" lvl="6" marL="3200400">
              <a:spcBef>
                <a:spcPts val="0"/>
              </a:spcBef>
              <a:spcAft>
                <a:spcPts val="0"/>
              </a:spcAft>
              <a:buClr>
                <a:schemeClr val="lt1"/>
              </a:buClr>
              <a:buSzPts val="1400"/>
              <a:buAutoNum type="arabicPeriod"/>
              <a:defRPr>
                <a:solidFill>
                  <a:schemeClr val="lt1"/>
                </a:solidFill>
              </a:defRPr>
            </a:lvl7pPr>
            <a:lvl8pPr indent="-317500" lvl="7" marL="3657600">
              <a:spcBef>
                <a:spcPts val="0"/>
              </a:spcBef>
              <a:spcAft>
                <a:spcPts val="0"/>
              </a:spcAft>
              <a:buClr>
                <a:schemeClr val="lt1"/>
              </a:buClr>
              <a:buSzPts val="1400"/>
              <a:buAutoNum type="alphaLcPeriod"/>
              <a:defRPr>
                <a:solidFill>
                  <a:schemeClr val="lt1"/>
                </a:solidFill>
              </a:defRPr>
            </a:lvl8pPr>
            <a:lvl9pPr indent="-317500" lvl="8" marL="4114800">
              <a:spcBef>
                <a:spcPts val="0"/>
              </a:spcBef>
              <a:spcAft>
                <a:spcPts val="0"/>
              </a:spcAft>
              <a:buClr>
                <a:schemeClr val="lt1"/>
              </a:buClr>
              <a:buSzPts val="1400"/>
              <a:buAutoNum type="romanLcPeriod"/>
              <a:defRPr>
                <a:solidFill>
                  <a:schemeClr val="lt1"/>
                </a:solidFill>
              </a:defRPr>
            </a:lvl9pPr>
          </a:lstStyle>
          <a:p/>
        </p:txBody>
      </p:sp>
      <p:pic>
        <p:nvPicPr>
          <p:cNvPr id="22" name="Google Shape;22;p4"/>
          <p:cNvPicPr preferRelativeResize="0"/>
          <p:nvPr/>
        </p:nvPicPr>
        <p:blipFill>
          <a:blip r:embed="rId2">
            <a:alphaModFix/>
          </a:blip>
          <a:stretch>
            <a:fillRect/>
          </a:stretch>
        </p:blipFill>
        <p:spPr>
          <a:xfrm>
            <a:off x="8349600" y="4337688"/>
            <a:ext cx="707249" cy="707249"/>
          </a:xfrm>
          <a:prstGeom prst="rect">
            <a:avLst/>
          </a:prstGeom>
          <a:noFill/>
          <a:ln>
            <a:noFill/>
          </a:ln>
        </p:spPr>
      </p:pic>
      <p:pic>
        <p:nvPicPr>
          <p:cNvPr id="23" name="Google Shape;23;p4"/>
          <p:cNvPicPr preferRelativeResize="0"/>
          <p:nvPr/>
        </p:nvPicPr>
        <p:blipFill>
          <a:blip r:embed="rId3">
            <a:alphaModFix/>
          </a:blip>
          <a:stretch>
            <a:fillRect/>
          </a:stretch>
        </p:blipFill>
        <p:spPr>
          <a:xfrm>
            <a:off x="8349612" y="986663"/>
            <a:ext cx="587863" cy="58852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8_1_1">
    <p:spTree>
      <p:nvGrpSpPr>
        <p:cNvPr id="194" name="Shape 194"/>
        <p:cNvGrpSpPr/>
        <p:nvPr/>
      </p:nvGrpSpPr>
      <p:grpSpPr>
        <a:xfrm>
          <a:off x="0" y="0"/>
          <a:ext cx="0" cy="0"/>
          <a:chOff x="0" y="0"/>
          <a:chExt cx="0" cy="0"/>
        </a:xfrm>
      </p:grpSpPr>
      <p:sp>
        <p:nvSpPr>
          <p:cNvPr id="195" name="Google Shape;195;p31"/>
          <p:cNvSpPr txBox="1"/>
          <p:nvPr>
            <p:ph type="ctrTitle"/>
          </p:nvPr>
        </p:nvSpPr>
        <p:spPr>
          <a:xfrm>
            <a:off x="1409975" y="2534500"/>
            <a:ext cx="6324000" cy="7587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3"/>
              </a:buClr>
              <a:buSzPts val="3500"/>
              <a:buNone/>
              <a:defRPr sz="5000">
                <a:solidFill>
                  <a:schemeClr val="accent3"/>
                </a:solidFill>
              </a:defRPr>
            </a:lvl1pPr>
            <a:lvl2pPr lvl="1"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2pPr>
            <a:lvl3pPr lvl="2"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3pPr>
            <a:lvl4pPr lvl="3"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4pPr>
            <a:lvl5pPr lvl="4"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5pPr>
            <a:lvl6pPr lvl="5"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6pPr>
            <a:lvl7pPr lvl="6"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7pPr>
            <a:lvl8pPr lvl="7"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8pPr>
            <a:lvl9pPr lvl="8"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9pPr>
          </a:lstStyle>
          <a:p/>
        </p:txBody>
      </p:sp>
      <p:sp>
        <p:nvSpPr>
          <p:cNvPr id="196" name="Google Shape;196;p31"/>
          <p:cNvSpPr txBox="1"/>
          <p:nvPr>
            <p:ph hasCustomPrompt="1" idx="2" type="title"/>
          </p:nvPr>
        </p:nvSpPr>
        <p:spPr>
          <a:xfrm>
            <a:off x="2468588" y="1665700"/>
            <a:ext cx="4206900" cy="8688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3"/>
              </a:buClr>
              <a:buSzPts val="12000"/>
              <a:buNone/>
              <a:defRPr sz="6000">
                <a:solidFill>
                  <a:schemeClr val="accent3"/>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197" name="Google Shape;197;p31"/>
          <p:cNvSpPr txBox="1"/>
          <p:nvPr>
            <p:ph idx="1" type="subTitle"/>
          </p:nvPr>
        </p:nvSpPr>
        <p:spPr>
          <a:xfrm>
            <a:off x="2133600" y="3465075"/>
            <a:ext cx="4876800" cy="3570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1800"/>
              <a:buNone/>
              <a:defRPr sz="1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98" name="Google Shape;198;p31"/>
          <p:cNvPicPr preferRelativeResize="0"/>
          <p:nvPr/>
        </p:nvPicPr>
        <p:blipFill>
          <a:blip r:embed="rId2">
            <a:alphaModFix/>
          </a:blip>
          <a:stretch>
            <a:fillRect/>
          </a:stretch>
        </p:blipFill>
        <p:spPr>
          <a:xfrm>
            <a:off x="509576" y="3555000"/>
            <a:ext cx="1273200" cy="1273200"/>
          </a:xfrm>
          <a:prstGeom prst="rect">
            <a:avLst/>
          </a:prstGeom>
          <a:noFill/>
          <a:ln>
            <a:noFill/>
          </a:ln>
        </p:spPr>
      </p:pic>
      <p:pic>
        <p:nvPicPr>
          <p:cNvPr id="199" name="Google Shape;199;p31"/>
          <p:cNvPicPr preferRelativeResize="0"/>
          <p:nvPr/>
        </p:nvPicPr>
        <p:blipFill>
          <a:blip r:embed="rId3">
            <a:alphaModFix/>
          </a:blip>
          <a:stretch>
            <a:fillRect/>
          </a:stretch>
        </p:blipFill>
        <p:spPr>
          <a:xfrm>
            <a:off x="7516350" y="3666650"/>
            <a:ext cx="1228774" cy="1228774"/>
          </a:xfrm>
          <a:prstGeom prst="rect">
            <a:avLst/>
          </a:prstGeom>
          <a:noFill/>
          <a:ln>
            <a:noFill/>
          </a:ln>
        </p:spPr>
      </p:pic>
      <p:pic>
        <p:nvPicPr>
          <p:cNvPr id="200" name="Google Shape;200;p31"/>
          <p:cNvPicPr preferRelativeResize="0"/>
          <p:nvPr/>
        </p:nvPicPr>
        <p:blipFill>
          <a:blip r:embed="rId4">
            <a:alphaModFix/>
          </a:blip>
          <a:stretch>
            <a:fillRect/>
          </a:stretch>
        </p:blipFill>
        <p:spPr>
          <a:xfrm rot="10800000">
            <a:off x="7422225" y="1125275"/>
            <a:ext cx="974899" cy="975975"/>
          </a:xfrm>
          <a:prstGeom prst="rect">
            <a:avLst/>
          </a:prstGeom>
          <a:noFill/>
          <a:ln>
            <a:noFill/>
          </a:ln>
        </p:spPr>
      </p:pic>
      <p:pic>
        <p:nvPicPr>
          <p:cNvPr id="201" name="Google Shape;201;p31"/>
          <p:cNvPicPr preferRelativeResize="0"/>
          <p:nvPr/>
        </p:nvPicPr>
        <p:blipFill>
          <a:blip r:embed="rId5">
            <a:alphaModFix/>
          </a:blip>
          <a:stretch>
            <a:fillRect/>
          </a:stretch>
        </p:blipFill>
        <p:spPr>
          <a:xfrm rot="10139725">
            <a:off x="601423" y="1134224"/>
            <a:ext cx="1223701" cy="122370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8_1_1_1">
    <p:spTree>
      <p:nvGrpSpPr>
        <p:cNvPr id="202" name="Shape 202"/>
        <p:cNvGrpSpPr/>
        <p:nvPr/>
      </p:nvGrpSpPr>
      <p:grpSpPr>
        <a:xfrm>
          <a:off x="0" y="0"/>
          <a:ext cx="0" cy="0"/>
          <a:chOff x="0" y="0"/>
          <a:chExt cx="0" cy="0"/>
        </a:xfrm>
      </p:grpSpPr>
      <p:sp>
        <p:nvSpPr>
          <p:cNvPr id="203" name="Google Shape;203;p32"/>
          <p:cNvSpPr txBox="1"/>
          <p:nvPr>
            <p:ph type="ctrTitle"/>
          </p:nvPr>
        </p:nvSpPr>
        <p:spPr>
          <a:xfrm>
            <a:off x="1409975" y="2534500"/>
            <a:ext cx="6324000" cy="7587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3"/>
              </a:buClr>
              <a:buSzPts val="3500"/>
              <a:buNone/>
              <a:defRPr sz="5000">
                <a:solidFill>
                  <a:schemeClr val="accent2"/>
                </a:solidFill>
              </a:defRPr>
            </a:lvl1pPr>
            <a:lvl2pPr lvl="1"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2pPr>
            <a:lvl3pPr lvl="2"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3pPr>
            <a:lvl4pPr lvl="3"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4pPr>
            <a:lvl5pPr lvl="4"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5pPr>
            <a:lvl6pPr lvl="5"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6pPr>
            <a:lvl7pPr lvl="6"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7pPr>
            <a:lvl8pPr lvl="7"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8pPr>
            <a:lvl9pPr lvl="8"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9pPr>
          </a:lstStyle>
          <a:p/>
        </p:txBody>
      </p:sp>
      <p:sp>
        <p:nvSpPr>
          <p:cNvPr id="204" name="Google Shape;204;p32"/>
          <p:cNvSpPr txBox="1"/>
          <p:nvPr>
            <p:ph hasCustomPrompt="1" idx="2" type="title"/>
          </p:nvPr>
        </p:nvSpPr>
        <p:spPr>
          <a:xfrm>
            <a:off x="2468588" y="1665700"/>
            <a:ext cx="4206900" cy="8688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3"/>
              </a:buClr>
              <a:buSzPts val="12000"/>
              <a:buNone/>
              <a:defRPr sz="6000">
                <a:solidFill>
                  <a:schemeClr val="accent3"/>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205" name="Google Shape;205;p32"/>
          <p:cNvSpPr txBox="1"/>
          <p:nvPr>
            <p:ph idx="1" type="subTitle"/>
          </p:nvPr>
        </p:nvSpPr>
        <p:spPr>
          <a:xfrm>
            <a:off x="2133600" y="3465075"/>
            <a:ext cx="4876800" cy="3570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pic>
        <p:nvPicPr>
          <p:cNvPr id="206" name="Google Shape;206;p32"/>
          <p:cNvPicPr preferRelativeResize="0"/>
          <p:nvPr/>
        </p:nvPicPr>
        <p:blipFill rotWithShape="1">
          <a:blip r:embed="rId2">
            <a:alphaModFix/>
          </a:blip>
          <a:srcRect b="-12900" l="-5110" r="5110" t="12900"/>
          <a:stretch/>
        </p:blipFill>
        <p:spPr>
          <a:xfrm rot="-4610468">
            <a:off x="799748" y="3694251"/>
            <a:ext cx="1316657" cy="1316676"/>
          </a:xfrm>
          <a:prstGeom prst="rect">
            <a:avLst/>
          </a:prstGeom>
          <a:noFill/>
          <a:ln>
            <a:noFill/>
          </a:ln>
        </p:spPr>
      </p:pic>
      <p:pic>
        <p:nvPicPr>
          <p:cNvPr id="207" name="Google Shape;207;p32"/>
          <p:cNvPicPr preferRelativeResize="0"/>
          <p:nvPr/>
        </p:nvPicPr>
        <p:blipFill>
          <a:blip r:embed="rId3">
            <a:alphaModFix/>
          </a:blip>
          <a:stretch>
            <a:fillRect/>
          </a:stretch>
        </p:blipFill>
        <p:spPr>
          <a:xfrm>
            <a:off x="7480525" y="1099350"/>
            <a:ext cx="1178626" cy="1178626"/>
          </a:xfrm>
          <a:prstGeom prst="rect">
            <a:avLst/>
          </a:prstGeom>
          <a:noFill/>
          <a:ln>
            <a:noFill/>
          </a:ln>
        </p:spPr>
      </p:pic>
      <p:pic>
        <p:nvPicPr>
          <p:cNvPr id="208" name="Google Shape;208;p32"/>
          <p:cNvPicPr preferRelativeResize="0"/>
          <p:nvPr/>
        </p:nvPicPr>
        <p:blipFill>
          <a:blip r:embed="rId4">
            <a:alphaModFix/>
          </a:blip>
          <a:stretch>
            <a:fillRect/>
          </a:stretch>
        </p:blipFill>
        <p:spPr>
          <a:xfrm>
            <a:off x="7355475" y="3561663"/>
            <a:ext cx="1424899" cy="1424899"/>
          </a:xfrm>
          <a:prstGeom prst="rect">
            <a:avLst/>
          </a:prstGeom>
          <a:noFill/>
          <a:ln>
            <a:noFill/>
          </a:ln>
        </p:spPr>
      </p:pic>
      <p:pic>
        <p:nvPicPr>
          <p:cNvPr id="209" name="Google Shape;209;p32"/>
          <p:cNvPicPr preferRelativeResize="0"/>
          <p:nvPr/>
        </p:nvPicPr>
        <p:blipFill>
          <a:blip r:embed="rId5">
            <a:alphaModFix/>
          </a:blip>
          <a:stretch>
            <a:fillRect/>
          </a:stretch>
        </p:blipFill>
        <p:spPr>
          <a:xfrm rot="1759723">
            <a:off x="436474" y="1147924"/>
            <a:ext cx="1465176" cy="14652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210" name="Shape 210"/>
        <p:cNvGrpSpPr/>
        <p:nvPr/>
      </p:nvGrpSpPr>
      <p:grpSpPr>
        <a:xfrm>
          <a:off x="0" y="0"/>
          <a:ext cx="0" cy="0"/>
          <a:chOff x="0" y="0"/>
          <a:chExt cx="0" cy="0"/>
        </a:xfrm>
      </p:grpSpPr>
      <p:sp>
        <p:nvSpPr>
          <p:cNvPr id="211" name="Google Shape;211;p33"/>
          <p:cNvSpPr txBox="1"/>
          <p:nvPr>
            <p:ph type="ctrTitle"/>
          </p:nvPr>
        </p:nvSpPr>
        <p:spPr>
          <a:xfrm>
            <a:off x="2797750" y="1297250"/>
            <a:ext cx="3548400" cy="7896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4"/>
              </a:buClr>
              <a:buSzPts val="5200"/>
              <a:buNone/>
              <a:defRPr b="0" sz="6000">
                <a:solidFill>
                  <a:srgbClr val="BAD9DC"/>
                </a:solidFill>
                <a:latin typeface="Bungee"/>
                <a:ea typeface="Bungee"/>
                <a:cs typeface="Bungee"/>
                <a:sym typeface="Bungee"/>
              </a:defRPr>
            </a:lvl1pPr>
            <a:lvl2pPr lvl="1" rtl="0" algn="ctr">
              <a:spcBef>
                <a:spcPts val="0"/>
              </a:spcBef>
              <a:spcAft>
                <a:spcPts val="0"/>
              </a:spcAft>
              <a:buClr>
                <a:schemeClr val="accent4"/>
              </a:buClr>
              <a:buSzPts val="5200"/>
              <a:buNone/>
              <a:defRPr sz="5200">
                <a:solidFill>
                  <a:schemeClr val="accent4"/>
                </a:solidFill>
              </a:defRPr>
            </a:lvl2pPr>
            <a:lvl3pPr lvl="2" rtl="0" algn="ctr">
              <a:spcBef>
                <a:spcPts val="0"/>
              </a:spcBef>
              <a:spcAft>
                <a:spcPts val="0"/>
              </a:spcAft>
              <a:buClr>
                <a:schemeClr val="accent4"/>
              </a:buClr>
              <a:buSzPts val="5200"/>
              <a:buNone/>
              <a:defRPr sz="5200">
                <a:solidFill>
                  <a:schemeClr val="accent4"/>
                </a:solidFill>
              </a:defRPr>
            </a:lvl3pPr>
            <a:lvl4pPr lvl="3" rtl="0" algn="ctr">
              <a:spcBef>
                <a:spcPts val="0"/>
              </a:spcBef>
              <a:spcAft>
                <a:spcPts val="0"/>
              </a:spcAft>
              <a:buClr>
                <a:schemeClr val="accent4"/>
              </a:buClr>
              <a:buSzPts val="5200"/>
              <a:buNone/>
              <a:defRPr sz="5200">
                <a:solidFill>
                  <a:schemeClr val="accent4"/>
                </a:solidFill>
              </a:defRPr>
            </a:lvl4pPr>
            <a:lvl5pPr lvl="4" rtl="0" algn="ctr">
              <a:spcBef>
                <a:spcPts val="0"/>
              </a:spcBef>
              <a:spcAft>
                <a:spcPts val="0"/>
              </a:spcAft>
              <a:buClr>
                <a:schemeClr val="accent4"/>
              </a:buClr>
              <a:buSzPts val="5200"/>
              <a:buNone/>
              <a:defRPr sz="5200">
                <a:solidFill>
                  <a:schemeClr val="accent4"/>
                </a:solidFill>
              </a:defRPr>
            </a:lvl5pPr>
            <a:lvl6pPr lvl="5" rtl="0" algn="ctr">
              <a:spcBef>
                <a:spcPts val="0"/>
              </a:spcBef>
              <a:spcAft>
                <a:spcPts val="0"/>
              </a:spcAft>
              <a:buClr>
                <a:schemeClr val="accent4"/>
              </a:buClr>
              <a:buSzPts val="5200"/>
              <a:buNone/>
              <a:defRPr sz="5200">
                <a:solidFill>
                  <a:schemeClr val="accent4"/>
                </a:solidFill>
              </a:defRPr>
            </a:lvl6pPr>
            <a:lvl7pPr lvl="6" rtl="0" algn="ctr">
              <a:spcBef>
                <a:spcPts val="0"/>
              </a:spcBef>
              <a:spcAft>
                <a:spcPts val="0"/>
              </a:spcAft>
              <a:buClr>
                <a:schemeClr val="accent4"/>
              </a:buClr>
              <a:buSzPts val="5200"/>
              <a:buNone/>
              <a:defRPr sz="5200">
                <a:solidFill>
                  <a:schemeClr val="accent4"/>
                </a:solidFill>
              </a:defRPr>
            </a:lvl7pPr>
            <a:lvl8pPr lvl="7" rtl="0" algn="ctr">
              <a:spcBef>
                <a:spcPts val="0"/>
              </a:spcBef>
              <a:spcAft>
                <a:spcPts val="0"/>
              </a:spcAft>
              <a:buClr>
                <a:schemeClr val="accent4"/>
              </a:buClr>
              <a:buSzPts val="5200"/>
              <a:buNone/>
              <a:defRPr sz="5200">
                <a:solidFill>
                  <a:schemeClr val="accent4"/>
                </a:solidFill>
              </a:defRPr>
            </a:lvl8pPr>
            <a:lvl9pPr lvl="8" rtl="0" algn="ctr">
              <a:spcBef>
                <a:spcPts val="0"/>
              </a:spcBef>
              <a:spcAft>
                <a:spcPts val="0"/>
              </a:spcAft>
              <a:buClr>
                <a:schemeClr val="accent4"/>
              </a:buClr>
              <a:buSzPts val="5200"/>
              <a:buNone/>
              <a:defRPr sz="5200">
                <a:solidFill>
                  <a:schemeClr val="accent4"/>
                </a:solidFill>
              </a:defRPr>
            </a:lvl9pPr>
          </a:lstStyle>
          <a:p/>
        </p:txBody>
      </p:sp>
      <p:sp>
        <p:nvSpPr>
          <p:cNvPr id="212" name="Google Shape;212;p33"/>
          <p:cNvSpPr txBox="1"/>
          <p:nvPr>
            <p:ph idx="1" type="subTitle"/>
          </p:nvPr>
        </p:nvSpPr>
        <p:spPr>
          <a:xfrm>
            <a:off x="2342550" y="2325650"/>
            <a:ext cx="4458900" cy="312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3"/>
              </a:buClr>
              <a:buSzPts val="1400"/>
              <a:buFont typeface="Open Sans"/>
              <a:buNone/>
              <a:defRPr sz="2000">
                <a:solidFill>
                  <a:schemeClr val="accent3"/>
                </a:solidFill>
                <a:latin typeface="Bungee"/>
                <a:ea typeface="Bungee"/>
                <a:cs typeface="Bungee"/>
                <a:sym typeface="Bungee"/>
              </a:defRPr>
            </a:lvl1pPr>
            <a:lvl2pPr lvl="1" rtl="0">
              <a:lnSpc>
                <a:spcPct val="100000"/>
              </a:lnSpc>
              <a:spcBef>
                <a:spcPts val="0"/>
              </a:spcBef>
              <a:spcAft>
                <a:spcPts val="0"/>
              </a:spcAft>
              <a:buClr>
                <a:schemeClr val="accent3"/>
              </a:buClr>
              <a:buSzPts val="1400"/>
              <a:buFont typeface="Open Sans"/>
              <a:buNone/>
              <a:defRPr>
                <a:solidFill>
                  <a:schemeClr val="accent3"/>
                </a:solidFill>
                <a:latin typeface="Open Sans"/>
                <a:ea typeface="Open Sans"/>
                <a:cs typeface="Open Sans"/>
                <a:sym typeface="Open Sans"/>
              </a:defRPr>
            </a:lvl2pPr>
            <a:lvl3pPr lvl="2" rtl="0">
              <a:lnSpc>
                <a:spcPct val="100000"/>
              </a:lnSpc>
              <a:spcBef>
                <a:spcPts val="0"/>
              </a:spcBef>
              <a:spcAft>
                <a:spcPts val="0"/>
              </a:spcAft>
              <a:buClr>
                <a:schemeClr val="accent3"/>
              </a:buClr>
              <a:buSzPts val="1400"/>
              <a:buFont typeface="Open Sans"/>
              <a:buNone/>
              <a:defRPr>
                <a:solidFill>
                  <a:schemeClr val="accent3"/>
                </a:solidFill>
                <a:latin typeface="Open Sans"/>
                <a:ea typeface="Open Sans"/>
                <a:cs typeface="Open Sans"/>
                <a:sym typeface="Open Sans"/>
              </a:defRPr>
            </a:lvl3pPr>
            <a:lvl4pPr lvl="3" rtl="0">
              <a:lnSpc>
                <a:spcPct val="100000"/>
              </a:lnSpc>
              <a:spcBef>
                <a:spcPts val="0"/>
              </a:spcBef>
              <a:spcAft>
                <a:spcPts val="0"/>
              </a:spcAft>
              <a:buClr>
                <a:schemeClr val="accent3"/>
              </a:buClr>
              <a:buSzPts val="1400"/>
              <a:buFont typeface="Open Sans"/>
              <a:buNone/>
              <a:defRPr>
                <a:solidFill>
                  <a:schemeClr val="accent3"/>
                </a:solidFill>
                <a:latin typeface="Open Sans"/>
                <a:ea typeface="Open Sans"/>
                <a:cs typeface="Open Sans"/>
                <a:sym typeface="Open Sans"/>
              </a:defRPr>
            </a:lvl4pPr>
            <a:lvl5pPr lvl="4" rtl="0">
              <a:lnSpc>
                <a:spcPct val="100000"/>
              </a:lnSpc>
              <a:spcBef>
                <a:spcPts val="0"/>
              </a:spcBef>
              <a:spcAft>
                <a:spcPts val="0"/>
              </a:spcAft>
              <a:buClr>
                <a:schemeClr val="accent3"/>
              </a:buClr>
              <a:buSzPts val="1400"/>
              <a:buFont typeface="Open Sans"/>
              <a:buNone/>
              <a:defRPr>
                <a:solidFill>
                  <a:schemeClr val="accent3"/>
                </a:solidFill>
                <a:latin typeface="Open Sans"/>
                <a:ea typeface="Open Sans"/>
                <a:cs typeface="Open Sans"/>
                <a:sym typeface="Open Sans"/>
              </a:defRPr>
            </a:lvl5pPr>
            <a:lvl6pPr lvl="5" rtl="0">
              <a:lnSpc>
                <a:spcPct val="100000"/>
              </a:lnSpc>
              <a:spcBef>
                <a:spcPts val="0"/>
              </a:spcBef>
              <a:spcAft>
                <a:spcPts val="0"/>
              </a:spcAft>
              <a:buClr>
                <a:schemeClr val="accent3"/>
              </a:buClr>
              <a:buSzPts val="1400"/>
              <a:buFont typeface="Open Sans"/>
              <a:buNone/>
              <a:defRPr>
                <a:solidFill>
                  <a:schemeClr val="accent3"/>
                </a:solidFill>
                <a:latin typeface="Open Sans"/>
                <a:ea typeface="Open Sans"/>
                <a:cs typeface="Open Sans"/>
                <a:sym typeface="Open Sans"/>
              </a:defRPr>
            </a:lvl6pPr>
            <a:lvl7pPr lvl="6" rtl="0">
              <a:lnSpc>
                <a:spcPct val="100000"/>
              </a:lnSpc>
              <a:spcBef>
                <a:spcPts val="0"/>
              </a:spcBef>
              <a:spcAft>
                <a:spcPts val="0"/>
              </a:spcAft>
              <a:buClr>
                <a:schemeClr val="accent3"/>
              </a:buClr>
              <a:buSzPts val="1400"/>
              <a:buFont typeface="Open Sans"/>
              <a:buNone/>
              <a:defRPr>
                <a:solidFill>
                  <a:schemeClr val="accent3"/>
                </a:solidFill>
                <a:latin typeface="Open Sans"/>
                <a:ea typeface="Open Sans"/>
                <a:cs typeface="Open Sans"/>
                <a:sym typeface="Open Sans"/>
              </a:defRPr>
            </a:lvl7pPr>
            <a:lvl8pPr lvl="7" rtl="0">
              <a:lnSpc>
                <a:spcPct val="100000"/>
              </a:lnSpc>
              <a:spcBef>
                <a:spcPts val="0"/>
              </a:spcBef>
              <a:spcAft>
                <a:spcPts val="0"/>
              </a:spcAft>
              <a:buClr>
                <a:schemeClr val="accent3"/>
              </a:buClr>
              <a:buSzPts val="1400"/>
              <a:buFont typeface="Open Sans"/>
              <a:buNone/>
              <a:defRPr>
                <a:solidFill>
                  <a:schemeClr val="accent3"/>
                </a:solidFill>
                <a:latin typeface="Open Sans"/>
                <a:ea typeface="Open Sans"/>
                <a:cs typeface="Open Sans"/>
                <a:sym typeface="Open Sans"/>
              </a:defRPr>
            </a:lvl8pPr>
            <a:lvl9pPr lvl="8" rtl="0">
              <a:lnSpc>
                <a:spcPct val="100000"/>
              </a:lnSpc>
              <a:spcBef>
                <a:spcPts val="0"/>
              </a:spcBef>
              <a:spcAft>
                <a:spcPts val="0"/>
              </a:spcAft>
              <a:buClr>
                <a:schemeClr val="accent3"/>
              </a:buClr>
              <a:buSzPts val="1400"/>
              <a:buFont typeface="Open Sans"/>
              <a:buNone/>
              <a:defRPr>
                <a:solidFill>
                  <a:schemeClr val="accent3"/>
                </a:solidFill>
                <a:latin typeface="Open Sans"/>
                <a:ea typeface="Open Sans"/>
                <a:cs typeface="Open Sans"/>
                <a:sym typeface="Open Sans"/>
              </a:defRPr>
            </a:lvl9pPr>
          </a:lstStyle>
          <a:p/>
        </p:txBody>
      </p:sp>
      <p:sp>
        <p:nvSpPr>
          <p:cNvPr id="213" name="Google Shape;213;p33"/>
          <p:cNvSpPr txBox="1"/>
          <p:nvPr>
            <p:ph idx="2" type="subTitle"/>
          </p:nvPr>
        </p:nvSpPr>
        <p:spPr>
          <a:xfrm>
            <a:off x="4876740" y="2877338"/>
            <a:ext cx="2249700" cy="660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accent3"/>
              </a:buClr>
              <a:buSzPts val="1400"/>
              <a:buFont typeface="Open Sans"/>
              <a:buNone/>
              <a:defRPr>
                <a:solidFill>
                  <a:schemeClr val="lt1"/>
                </a:solidFill>
                <a:latin typeface="Open Sans"/>
                <a:ea typeface="Open Sans"/>
                <a:cs typeface="Open Sans"/>
                <a:sym typeface="Open Sans"/>
              </a:defRPr>
            </a:lvl1pPr>
            <a:lvl2pPr lvl="1" rtl="0">
              <a:lnSpc>
                <a:spcPct val="100000"/>
              </a:lnSpc>
              <a:spcBef>
                <a:spcPts val="0"/>
              </a:spcBef>
              <a:spcAft>
                <a:spcPts val="0"/>
              </a:spcAft>
              <a:buClr>
                <a:schemeClr val="accent3"/>
              </a:buClr>
              <a:buSzPts val="1400"/>
              <a:buFont typeface="Open Sans"/>
              <a:buNone/>
              <a:defRPr>
                <a:solidFill>
                  <a:schemeClr val="accent3"/>
                </a:solidFill>
                <a:latin typeface="Open Sans"/>
                <a:ea typeface="Open Sans"/>
                <a:cs typeface="Open Sans"/>
                <a:sym typeface="Open Sans"/>
              </a:defRPr>
            </a:lvl2pPr>
            <a:lvl3pPr lvl="2" rtl="0">
              <a:lnSpc>
                <a:spcPct val="100000"/>
              </a:lnSpc>
              <a:spcBef>
                <a:spcPts val="0"/>
              </a:spcBef>
              <a:spcAft>
                <a:spcPts val="0"/>
              </a:spcAft>
              <a:buClr>
                <a:schemeClr val="accent3"/>
              </a:buClr>
              <a:buSzPts val="1400"/>
              <a:buFont typeface="Open Sans"/>
              <a:buNone/>
              <a:defRPr>
                <a:solidFill>
                  <a:schemeClr val="accent3"/>
                </a:solidFill>
                <a:latin typeface="Open Sans"/>
                <a:ea typeface="Open Sans"/>
                <a:cs typeface="Open Sans"/>
                <a:sym typeface="Open Sans"/>
              </a:defRPr>
            </a:lvl3pPr>
            <a:lvl4pPr lvl="3" rtl="0">
              <a:lnSpc>
                <a:spcPct val="100000"/>
              </a:lnSpc>
              <a:spcBef>
                <a:spcPts val="0"/>
              </a:spcBef>
              <a:spcAft>
                <a:spcPts val="0"/>
              </a:spcAft>
              <a:buClr>
                <a:schemeClr val="accent3"/>
              </a:buClr>
              <a:buSzPts val="1400"/>
              <a:buFont typeface="Open Sans"/>
              <a:buNone/>
              <a:defRPr>
                <a:solidFill>
                  <a:schemeClr val="accent3"/>
                </a:solidFill>
                <a:latin typeface="Open Sans"/>
                <a:ea typeface="Open Sans"/>
                <a:cs typeface="Open Sans"/>
                <a:sym typeface="Open Sans"/>
              </a:defRPr>
            </a:lvl4pPr>
            <a:lvl5pPr lvl="4" rtl="0">
              <a:lnSpc>
                <a:spcPct val="100000"/>
              </a:lnSpc>
              <a:spcBef>
                <a:spcPts val="0"/>
              </a:spcBef>
              <a:spcAft>
                <a:spcPts val="0"/>
              </a:spcAft>
              <a:buClr>
                <a:schemeClr val="accent3"/>
              </a:buClr>
              <a:buSzPts val="1400"/>
              <a:buFont typeface="Open Sans"/>
              <a:buNone/>
              <a:defRPr>
                <a:solidFill>
                  <a:schemeClr val="accent3"/>
                </a:solidFill>
                <a:latin typeface="Open Sans"/>
                <a:ea typeface="Open Sans"/>
                <a:cs typeface="Open Sans"/>
                <a:sym typeface="Open Sans"/>
              </a:defRPr>
            </a:lvl5pPr>
            <a:lvl6pPr lvl="5" rtl="0">
              <a:lnSpc>
                <a:spcPct val="100000"/>
              </a:lnSpc>
              <a:spcBef>
                <a:spcPts val="0"/>
              </a:spcBef>
              <a:spcAft>
                <a:spcPts val="0"/>
              </a:spcAft>
              <a:buClr>
                <a:schemeClr val="accent3"/>
              </a:buClr>
              <a:buSzPts val="1400"/>
              <a:buFont typeface="Open Sans"/>
              <a:buNone/>
              <a:defRPr>
                <a:solidFill>
                  <a:schemeClr val="accent3"/>
                </a:solidFill>
                <a:latin typeface="Open Sans"/>
                <a:ea typeface="Open Sans"/>
                <a:cs typeface="Open Sans"/>
                <a:sym typeface="Open Sans"/>
              </a:defRPr>
            </a:lvl6pPr>
            <a:lvl7pPr lvl="6" rtl="0">
              <a:lnSpc>
                <a:spcPct val="100000"/>
              </a:lnSpc>
              <a:spcBef>
                <a:spcPts val="0"/>
              </a:spcBef>
              <a:spcAft>
                <a:spcPts val="0"/>
              </a:spcAft>
              <a:buClr>
                <a:schemeClr val="accent3"/>
              </a:buClr>
              <a:buSzPts val="1400"/>
              <a:buFont typeface="Open Sans"/>
              <a:buNone/>
              <a:defRPr>
                <a:solidFill>
                  <a:schemeClr val="accent3"/>
                </a:solidFill>
                <a:latin typeface="Open Sans"/>
                <a:ea typeface="Open Sans"/>
                <a:cs typeface="Open Sans"/>
                <a:sym typeface="Open Sans"/>
              </a:defRPr>
            </a:lvl7pPr>
            <a:lvl8pPr lvl="7" rtl="0">
              <a:lnSpc>
                <a:spcPct val="100000"/>
              </a:lnSpc>
              <a:spcBef>
                <a:spcPts val="0"/>
              </a:spcBef>
              <a:spcAft>
                <a:spcPts val="0"/>
              </a:spcAft>
              <a:buClr>
                <a:schemeClr val="accent3"/>
              </a:buClr>
              <a:buSzPts val="1400"/>
              <a:buFont typeface="Open Sans"/>
              <a:buNone/>
              <a:defRPr>
                <a:solidFill>
                  <a:schemeClr val="accent3"/>
                </a:solidFill>
                <a:latin typeface="Open Sans"/>
                <a:ea typeface="Open Sans"/>
                <a:cs typeface="Open Sans"/>
                <a:sym typeface="Open Sans"/>
              </a:defRPr>
            </a:lvl8pPr>
            <a:lvl9pPr lvl="8" rtl="0">
              <a:lnSpc>
                <a:spcPct val="100000"/>
              </a:lnSpc>
              <a:spcBef>
                <a:spcPts val="0"/>
              </a:spcBef>
              <a:spcAft>
                <a:spcPts val="0"/>
              </a:spcAft>
              <a:buClr>
                <a:schemeClr val="accent3"/>
              </a:buClr>
              <a:buSzPts val="1400"/>
              <a:buFont typeface="Open Sans"/>
              <a:buNone/>
              <a:defRPr>
                <a:solidFill>
                  <a:schemeClr val="accent3"/>
                </a:solidFill>
                <a:latin typeface="Open Sans"/>
                <a:ea typeface="Open Sans"/>
                <a:cs typeface="Open Sans"/>
                <a:sym typeface="Open Sans"/>
              </a:defRPr>
            </a:lvl9pPr>
          </a:lstStyle>
          <a:p/>
        </p:txBody>
      </p:sp>
      <p:sp>
        <p:nvSpPr>
          <p:cNvPr id="214" name="Google Shape;214;p33"/>
          <p:cNvSpPr txBox="1"/>
          <p:nvPr/>
        </p:nvSpPr>
        <p:spPr>
          <a:xfrm>
            <a:off x="1930050" y="3775600"/>
            <a:ext cx="5537400" cy="5541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200">
                <a:solidFill>
                  <a:schemeClr val="lt1"/>
                </a:solidFill>
                <a:latin typeface="Open Sans"/>
                <a:ea typeface="Open Sans"/>
                <a:cs typeface="Open Sans"/>
                <a:sym typeface="Open Sans"/>
              </a:rPr>
              <a:t>CREDITS: This presentation template was created by </a:t>
            </a:r>
            <a:r>
              <a:rPr lang="en" sz="1200">
                <a:solidFill>
                  <a:schemeClr val="lt1"/>
                </a:solidFill>
                <a:uFill>
                  <a:noFill/>
                </a:uFill>
                <a:latin typeface="Open Sans"/>
                <a:ea typeface="Open Sans"/>
                <a:cs typeface="Open Sans"/>
                <a:sym typeface="Open Sans"/>
                <a:hlinkClick r:id="rId2">
                  <a:extLst>
                    <a:ext uri="{A12FA001-AC4F-418D-AE19-62706E023703}">
                      <ahyp:hlinkClr val="tx"/>
                    </a:ext>
                  </a:extLst>
                </a:hlinkClick>
              </a:rPr>
              <a:t>Slidesgo</a:t>
            </a:r>
            <a:r>
              <a:rPr lang="en" sz="1200">
                <a:solidFill>
                  <a:schemeClr val="lt1"/>
                </a:solidFill>
                <a:latin typeface="Open Sans"/>
                <a:ea typeface="Open Sans"/>
                <a:cs typeface="Open Sans"/>
                <a:sym typeface="Open Sans"/>
              </a:rPr>
              <a:t>, including icons by </a:t>
            </a:r>
            <a:r>
              <a:rPr lang="en" sz="1200">
                <a:solidFill>
                  <a:schemeClr val="lt1"/>
                </a:solidFill>
                <a:uFill>
                  <a:noFill/>
                </a:uFill>
                <a:latin typeface="Open Sans"/>
                <a:ea typeface="Open Sans"/>
                <a:cs typeface="Open Sans"/>
                <a:sym typeface="Open Sans"/>
                <a:hlinkClick r:id="rId3">
                  <a:extLst>
                    <a:ext uri="{A12FA001-AC4F-418D-AE19-62706E023703}">
                      <ahyp:hlinkClr val="tx"/>
                    </a:ext>
                  </a:extLst>
                </a:hlinkClick>
              </a:rPr>
              <a:t>Flaticon</a:t>
            </a:r>
            <a:r>
              <a:rPr lang="en" sz="1200">
                <a:solidFill>
                  <a:schemeClr val="lt1"/>
                </a:solidFill>
                <a:latin typeface="Open Sans"/>
                <a:ea typeface="Open Sans"/>
                <a:cs typeface="Open Sans"/>
                <a:sym typeface="Open Sans"/>
              </a:rPr>
              <a:t>, and infographics &amp; images by </a:t>
            </a:r>
            <a:r>
              <a:rPr lang="en" sz="1200">
                <a:solidFill>
                  <a:schemeClr val="lt1"/>
                </a:solidFill>
                <a:uFill>
                  <a:noFill/>
                </a:uFill>
                <a:latin typeface="Open Sans"/>
                <a:ea typeface="Open Sans"/>
                <a:cs typeface="Open Sans"/>
                <a:sym typeface="Open Sans"/>
                <a:hlinkClick r:id="rId4">
                  <a:extLst>
                    <a:ext uri="{A12FA001-AC4F-418D-AE19-62706E023703}">
                      <ahyp:hlinkClr val="tx"/>
                    </a:ext>
                  </a:extLst>
                </a:hlinkClick>
              </a:rPr>
              <a:t>Freepik</a:t>
            </a:r>
            <a:endParaRPr sz="1200">
              <a:solidFill>
                <a:schemeClr val="lt1"/>
              </a:solidFill>
              <a:highlight>
                <a:srgbClr val="DFDEFC"/>
              </a:highlight>
              <a:latin typeface="Open Sans"/>
              <a:ea typeface="Open Sans"/>
              <a:cs typeface="Open Sans"/>
              <a:sym typeface="Open Sans"/>
            </a:endParaRPr>
          </a:p>
        </p:txBody>
      </p:sp>
      <p:sp>
        <p:nvSpPr>
          <p:cNvPr id="215" name="Google Shape;215;p33"/>
          <p:cNvSpPr txBox="1"/>
          <p:nvPr>
            <p:ph idx="3" type="subTitle"/>
          </p:nvPr>
        </p:nvSpPr>
        <p:spPr>
          <a:xfrm>
            <a:off x="2918275" y="4401575"/>
            <a:ext cx="3307500" cy="2070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Clr>
                <a:schemeClr val="accent3"/>
              </a:buClr>
              <a:buSzPts val="1400"/>
              <a:buFont typeface="Open Sans"/>
              <a:buNone/>
              <a:defRPr sz="1200">
                <a:solidFill>
                  <a:schemeClr val="lt1"/>
                </a:solidFill>
                <a:latin typeface="Open Sans"/>
                <a:ea typeface="Open Sans"/>
                <a:cs typeface="Open Sans"/>
                <a:sym typeface="Open Sans"/>
              </a:defRPr>
            </a:lvl1pPr>
            <a:lvl2pPr lvl="1" rtl="0">
              <a:lnSpc>
                <a:spcPct val="100000"/>
              </a:lnSpc>
              <a:spcBef>
                <a:spcPts val="0"/>
              </a:spcBef>
              <a:spcAft>
                <a:spcPts val="0"/>
              </a:spcAft>
              <a:buClr>
                <a:schemeClr val="accent3"/>
              </a:buClr>
              <a:buSzPts val="1400"/>
              <a:buFont typeface="Open Sans"/>
              <a:buNone/>
              <a:defRPr>
                <a:solidFill>
                  <a:schemeClr val="accent3"/>
                </a:solidFill>
                <a:latin typeface="Open Sans"/>
                <a:ea typeface="Open Sans"/>
                <a:cs typeface="Open Sans"/>
                <a:sym typeface="Open Sans"/>
              </a:defRPr>
            </a:lvl2pPr>
            <a:lvl3pPr lvl="2" rtl="0">
              <a:lnSpc>
                <a:spcPct val="100000"/>
              </a:lnSpc>
              <a:spcBef>
                <a:spcPts val="0"/>
              </a:spcBef>
              <a:spcAft>
                <a:spcPts val="0"/>
              </a:spcAft>
              <a:buClr>
                <a:schemeClr val="accent3"/>
              </a:buClr>
              <a:buSzPts val="1400"/>
              <a:buFont typeface="Open Sans"/>
              <a:buNone/>
              <a:defRPr>
                <a:solidFill>
                  <a:schemeClr val="accent3"/>
                </a:solidFill>
                <a:latin typeface="Open Sans"/>
                <a:ea typeface="Open Sans"/>
                <a:cs typeface="Open Sans"/>
                <a:sym typeface="Open Sans"/>
              </a:defRPr>
            </a:lvl3pPr>
            <a:lvl4pPr lvl="3" rtl="0">
              <a:lnSpc>
                <a:spcPct val="100000"/>
              </a:lnSpc>
              <a:spcBef>
                <a:spcPts val="0"/>
              </a:spcBef>
              <a:spcAft>
                <a:spcPts val="0"/>
              </a:spcAft>
              <a:buClr>
                <a:schemeClr val="accent3"/>
              </a:buClr>
              <a:buSzPts val="1400"/>
              <a:buFont typeface="Open Sans"/>
              <a:buNone/>
              <a:defRPr>
                <a:solidFill>
                  <a:schemeClr val="accent3"/>
                </a:solidFill>
                <a:latin typeface="Open Sans"/>
                <a:ea typeface="Open Sans"/>
                <a:cs typeface="Open Sans"/>
                <a:sym typeface="Open Sans"/>
              </a:defRPr>
            </a:lvl4pPr>
            <a:lvl5pPr lvl="4" rtl="0">
              <a:lnSpc>
                <a:spcPct val="100000"/>
              </a:lnSpc>
              <a:spcBef>
                <a:spcPts val="0"/>
              </a:spcBef>
              <a:spcAft>
                <a:spcPts val="0"/>
              </a:spcAft>
              <a:buClr>
                <a:schemeClr val="accent3"/>
              </a:buClr>
              <a:buSzPts val="1400"/>
              <a:buFont typeface="Open Sans"/>
              <a:buNone/>
              <a:defRPr>
                <a:solidFill>
                  <a:schemeClr val="accent3"/>
                </a:solidFill>
                <a:latin typeface="Open Sans"/>
                <a:ea typeface="Open Sans"/>
                <a:cs typeface="Open Sans"/>
                <a:sym typeface="Open Sans"/>
              </a:defRPr>
            </a:lvl5pPr>
            <a:lvl6pPr lvl="5" rtl="0">
              <a:lnSpc>
                <a:spcPct val="100000"/>
              </a:lnSpc>
              <a:spcBef>
                <a:spcPts val="0"/>
              </a:spcBef>
              <a:spcAft>
                <a:spcPts val="0"/>
              </a:spcAft>
              <a:buClr>
                <a:schemeClr val="accent3"/>
              </a:buClr>
              <a:buSzPts val="1400"/>
              <a:buFont typeface="Open Sans"/>
              <a:buNone/>
              <a:defRPr>
                <a:solidFill>
                  <a:schemeClr val="accent3"/>
                </a:solidFill>
                <a:latin typeface="Open Sans"/>
                <a:ea typeface="Open Sans"/>
                <a:cs typeface="Open Sans"/>
                <a:sym typeface="Open Sans"/>
              </a:defRPr>
            </a:lvl6pPr>
            <a:lvl7pPr lvl="6" rtl="0">
              <a:lnSpc>
                <a:spcPct val="100000"/>
              </a:lnSpc>
              <a:spcBef>
                <a:spcPts val="0"/>
              </a:spcBef>
              <a:spcAft>
                <a:spcPts val="0"/>
              </a:spcAft>
              <a:buClr>
                <a:schemeClr val="accent3"/>
              </a:buClr>
              <a:buSzPts val="1400"/>
              <a:buFont typeface="Open Sans"/>
              <a:buNone/>
              <a:defRPr>
                <a:solidFill>
                  <a:schemeClr val="accent3"/>
                </a:solidFill>
                <a:latin typeface="Open Sans"/>
                <a:ea typeface="Open Sans"/>
                <a:cs typeface="Open Sans"/>
                <a:sym typeface="Open Sans"/>
              </a:defRPr>
            </a:lvl7pPr>
            <a:lvl8pPr lvl="7" rtl="0">
              <a:lnSpc>
                <a:spcPct val="100000"/>
              </a:lnSpc>
              <a:spcBef>
                <a:spcPts val="0"/>
              </a:spcBef>
              <a:spcAft>
                <a:spcPts val="0"/>
              </a:spcAft>
              <a:buClr>
                <a:schemeClr val="accent3"/>
              </a:buClr>
              <a:buSzPts val="1400"/>
              <a:buFont typeface="Open Sans"/>
              <a:buNone/>
              <a:defRPr>
                <a:solidFill>
                  <a:schemeClr val="accent3"/>
                </a:solidFill>
                <a:latin typeface="Open Sans"/>
                <a:ea typeface="Open Sans"/>
                <a:cs typeface="Open Sans"/>
                <a:sym typeface="Open Sans"/>
              </a:defRPr>
            </a:lvl8pPr>
            <a:lvl9pPr lvl="8" rtl="0">
              <a:lnSpc>
                <a:spcPct val="100000"/>
              </a:lnSpc>
              <a:spcBef>
                <a:spcPts val="0"/>
              </a:spcBef>
              <a:spcAft>
                <a:spcPts val="0"/>
              </a:spcAft>
              <a:buClr>
                <a:schemeClr val="accent3"/>
              </a:buClr>
              <a:buSzPts val="1400"/>
              <a:buFont typeface="Open Sans"/>
              <a:buNone/>
              <a:defRPr>
                <a:solidFill>
                  <a:schemeClr val="accent3"/>
                </a:solidFill>
                <a:latin typeface="Open Sans"/>
                <a:ea typeface="Open Sans"/>
                <a:cs typeface="Open Sans"/>
                <a:sym typeface="Open Sans"/>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216" name="Shape 216"/>
        <p:cNvGrpSpPr/>
        <p:nvPr/>
      </p:nvGrpSpPr>
      <p:grpSpPr>
        <a:xfrm>
          <a:off x="0" y="0"/>
          <a:ext cx="0" cy="0"/>
          <a:chOff x="0" y="0"/>
          <a:chExt cx="0" cy="0"/>
        </a:xfrm>
      </p:grpSpPr>
      <p:pic>
        <p:nvPicPr>
          <p:cNvPr id="217" name="Google Shape;217;p34"/>
          <p:cNvPicPr preferRelativeResize="0"/>
          <p:nvPr/>
        </p:nvPicPr>
        <p:blipFill>
          <a:blip r:embed="rId2">
            <a:alphaModFix/>
          </a:blip>
          <a:stretch>
            <a:fillRect/>
          </a:stretch>
        </p:blipFill>
        <p:spPr>
          <a:xfrm flipH="1">
            <a:off x="7200425" y="3284900"/>
            <a:ext cx="1688900" cy="1690799"/>
          </a:xfrm>
          <a:prstGeom prst="rect">
            <a:avLst/>
          </a:prstGeom>
          <a:noFill/>
          <a:ln>
            <a:noFill/>
          </a:ln>
        </p:spPr>
      </p:pic>
      <p:pic>
        <p:nvPicPr>
          <p:cNvPr id="218" name="Google Shape;218;p34"/>
          <p:cNvPicPr preferRelativeResize="0"/>
          <p:nvPr/>
        </p:nvPicPr>
        <p:blipFill>
          <a:blip r:embed="rId3">
            <a:alphaModFix/>
          </a:blip>
          <a:stretch>
            <a:fillRect/>
          </a:stretch>
        </p:blipFill>
        <p:spPr>
          <a:xfrm>
            <a:off x="159350" y="1013237"/>
            <a:ext cx="1242226" cy="124222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
    <p:spTree>
      <p:nvGrpSpPr>
        <p:cNvPr id="219" name="Shape 219"/>
        <p:cNvGrpSpPr/>
        <p:nvPr/>
      </p:nvGrpSpPr>
      <p:grpSpPr>
        <a:xfrm>
          <a:off x="0" y="0"/>
          <a:ext cx="0" cy="0"/>
          <a:chOff x="0" y="0"/>
          <a:chExt cx="0" cy="0"/>
        </a:xfrm>
      </p:grpSpPr>
      <p:sp>
        <p:nvSpPr>
          <p:cNvPr id="220" name="Google Shape;220;p35"/>
          <p:cNvSpPr/>
          <p:nvPr/>
        </p:nvSpPr>
        <p:spPr>
          <a:xfrm>
            <a:off x="713225" y="1716875"/>
            <a:ext cx="7717500" cy="28917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 name="Google Shape;221;p35"/>
          <p:cNvPicPr preferRelativeResize="0"/>
          <p:nvPr/>
        </p:nvPicPr>
        <p:blipFill>
          <a:blip r:embed="rId2">
            <a:alphaModFix/>
          </a:blip>
          <a:stretch>
            <a:fillRect/>
          </a:stretch>
        </p:blipFill>
        <p:spPr>
          <a:xfrm rot="2237045">
            <a:off x="7280167" y="3538220"/>
            <a:ext cx="1639490" cy="1639509"/>
          </a:xfrm>
          <a:prstGeom prst="rect">
            <a:avLst/>
          </a:prstGeom>
          <a:noFill/>
          <a:ln>
            <a:noFill/>
          </a:ln>
        </p:spPr>
      </p:pic>
      <p:pic>
        <p:nvPicPr>
          <p:cNvPr id="222" name="Google Shape;222;p35"/>
          <p:cNvPicPr preferRelativeResize="0"/>
          <p:nvPr/>
        </p:nvPicPr>
        <p:blipFill>
          <a:blip r:embed="rId3">
            <a:alphaModFix/>
          </a:blip>
          <a:stretch>
            <a:fillRect/>
          </a:stretch>
        </p:blipFill>
        <p:spPr>
          <a:xfrm>
            <a:off x="294375" y="2598950"/>
            <a:ext cx="837700" cy="838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26" name="Shape 22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pic>
        <p:nvPicPr>
          <p:cNvPr id="25" name="Google Shape;25;p5"/>
          <p:cNvPicPr preferRelativeResize="0"/>
          <p:nvPr/>
        </p:nvPicPr>
        <p:blipFill>
          <a:blip r:embed="rId2">
            <a:alphaModFix/>
          </a:blip>
          <a:stretch>
            <a:fillRect/>
          </a:stretch>
        </p:blipFill>
        <p:spPr>
          <a:xfrm>
            <a:off x="246102" y="1158100"/>
            <a:ext cx="1414051" cy="1414051"/>
          </a:xfrm>
          <a:prstGeom prst="rect">
            <a:avLst/>
          </a:prstGeom>
          <a:noFill/>
          <a:ln>
            <a:noFill/>
          </a:ln>
        </p:spPr>
      </p:pic>
      <p:pic>
        <p:nvPicPr>
          <p:cNvPr id="26" name="Google Shape;26;p5"/>
          <p:cNvPicPr preferRelativeResize="0"/>
          <p:nvPr/>
        </p:nvPicPr>
        <p:blipFill>
          <a:blip r:embed="rId3">
            <a:alphaModFix/>
          </a:blip>
          <a:stretch>
            <a:fillRect/>
          </a:stretch>
        </p:blipFill>
        <p:spPr>
          <a:xfrm rot="-836605">
            <a:off x="7714350" y="3784050"/>
            <a:ext cx="1292925" cy="1292925"/>
          </a:xfrm>
          <a:prstGeom prst="rect">
            <a:avLst/>
          </a:prstGeom>
          <a:noFill/>
          <a:ln>
            <a:noFill/>
          </a:ln>
        </p:spPr>
      </p:pic>
      <p:sp>
        <p:nvSpPr>
          <p:cNvPr id="27" name="Google Shape;27;p5"/>
          <p:cNvSpPr txBox="1"/>
          <p:nvPr>
            <p:ph type="ctrTitle"/>
          </p:nvPr>
        </p:nvSpPr>
        <p:spPr>
          <a:xfrm>
            <a:off x="1718100" y="1008500"/>
            <a:ext cx="5707800" cy="517800"/>
          </a:xfrm>
          <a:prstGeom prst="rect">
            <a:avLst/>
          </a:prstGeom>
        </p:spPr>
        <p:txBody>
          <a:bodyPr anchorCtr="0" anchor="ctr" bIns="0" lIns="0" spcFirstLastPara="1" rIns="0" wrap="square" tIns="0">
            <a:noAutofit/>
          </a:bodyPr>
          <a:lstStyle>
            <a:lvl1pPr lvl="0" rtl="0" algn="ctr">
              <a:spcBef>
                <a:spcPts val="0"/>
              </a:spcBef>
              <a:spcAft>
                <a:spcPts val="0"/>
              </a:spcAft>
              <a:buClr>
                <a:schemeClr val="lt2"/>
              </a:buClr>
              <a:buSzPts val="3500"/>
              <a:buNone/>
              <a:defRPr>
                <a:solidFill>
                  <a:schemeClr val="lt2"/>
                </a:solidFill>
              </a:defRPr>
            </a:lvl1pPr>
            <a:lvl2pPr lvl="1" rtl="0" algn="ctr">
              <a:spcBef>
                <a:spcPts val="0"/>
              </a:spcBef>
              <a:spcAft>
                <a:spcPts val="0"/>
              </a:spcAft>
              <a:buClr>
                <a:schemeClr val="lt2"/>
              </a:buClr>
              <a:buSzPts val="3000"/>
              <a:buFont typeface="Bungee"/>
              <a:buNone/>
              <a:defRPr sz="3000">
                <a:solidFill>
                  <a:schemeClr val="lt2"/>
                </a:solidFill>
                <a:latin typeface="Bungee"/>
                <a:ea typeface="Bungee"/>
                <a:cs typeface="Bungee"/>
                <a:sym typeface="Bungee"/>
              </a:defRPr>
            </a:lvl2pPr>
            <a:lvl3pPr lvl="2" rtl="0" algn="ctr">
              <a:spcBef>
                <a:spcPts val="0"/>
              </a:spcBef>
              <a:spcAft>
                <a:spcPts val="0"/>
              </a:spcAft>
              <a:buClr>
                <a:schemeClr val="lt2"/>
              </a:buClr>
              <a:buSzPts val="3000"/>
              <a:buFont typeface="Bungee"/>
              <a:buNone/>
              <a:defRPr sz="3000">
                <a:solidFill>
                  <a:schemeClr val="lt2"/>
                </a:solidFill>
                <a:latin typeface="Bungee"/>
                <a:ea typeface="Bungee"/>
                <a:cs typeface="Bungee"/>
                <a:sym typeface="Bungee"/>
              </a:defRPr>
            </a:lvl3pPr>
            <a:lvl4pPr lvl="3" rtl="0" algn="ctr">
              <a:spcBef>
                <a:spcPts val="0"/>
              </a:spcBef>
              <a:spcAft>
                <a:spcPts val="0"/>
              </a:spcAft>
              <a:buClr>
                <a:schemeClr val="lt2"/>
              </a:buClr>
              <a:buSzPts val="3000"/>
              <a:buFont typeface="Bungee"/>
              <a:buNone/>
              <a:defRPr sz="3000">
                <a:solidFill>
                  <a:schemeClr val="lt2"/>
                </a:solidFill>
                <a:latin typeface="Bungee"/>
                <a:ea typeface="Bungee"/>
                <a:cs typeface="Bungee"/>
                <a:sym typeface="Bungee"/>
              </a:defRPr>
            </a:lvl4pPr>
            <a:lvl5pPr lvl="4" rtl="0" algn="ctr">
              <a:spcBef>
                <a:spcPts val="0"/>
              </a:spcBef>
              <a:spcAft>
                <a:spcPts val="0"/>
              </a:spcAft>
              <a:buClr>
                <a:schemeClr val="lt2"/>
              </a:buClr>
              <a:buSzPts val="3000"/>
              <a:buFont typeface="Bungee"/>
              <a:buNone/>
              <a:defRPr sz="3000">
                <a:solidFill>
                  <a:schemeClr val="lt2"/>
                </a:solidFill>
                <a:latin typeface="Bungee"/>
                <a:ea typeface="Bungee"/>
                <a:cs typeface="Bungee"/>
                <a:sym typeface="Bungee"/>
              </a:defRPr>
            </a:lvl5pPr>
            <a:lvl6pPr lvl="5" rtl="0" algn="ctr">
              <a:spcBef>
                <a:spcPts val="0"/>
              </a:spcBef>
              <a:spcAft>
                <a:spcPts val="0"/>
              </a:spcAft>
              <a:buClr>
                <a:schemeClr val="lt2"/>
              </a:buClr>
              <a:buSzPts val="3000"/>
              <a:buFont typeface="Bungee"/>
              <a:buNone/>
              <a:defRPr sz="3000">
                <a:solidFill>
                  <a:schemeClr val="lt2"/>
                </a:solidFill>
                <a:latin typeface="Bungee"/>
                <a:ea typeface="Bungee"/>
                <a:cs typeface="Bungee"/>
                <a:sym typeface="Bungee"/>
              </a:defRPr>
            </a:lvl6pPr>
            <a:lvl7pPr lvl="6" rtl="0" algn="ctr">
              <a:spcBef>
                <a:spcPts val="0"/>
              </a:spcBef>
              <a:spcAft>
                <a:spcPts val="0"/>
              </a:spcAft>
              <a:buClr>
                <a:schemeClr val="lt2"/>
              </a:buClr>
              <a:buSzPts val="3000"/>
              <a:buFont typeface="Bungee"/>
              <a:buNone/>
              <a:defRPr sz="3000">
                <a:solidFill>
                  <a:schemeClr val="lt2"/>
                </a:solidFill>
                <a:latin typeface="Bungee"/>
                <a:ea typeface="Bungee"/>
                <a:cs typeface="Bungee"/>
                <a:sym typeface="Bungee"/>
              </a:defRPr>
            </a:lvl7pPr>
            <a:lvl8pPr lvl="7" rtl="0" algn="ctr">
              <a:spcBef>
                <a:spcPts val="0"/>
              </a:spcBef>
              <a:spcAft>
                <a:spcPts val="0"/>
              </a:spcAft>
              <a:buClr>
                <a:schemeClr val="lt2"/>
              </a:buClr>
              <a:buSzPts val="3000"/>
              <a:buFont typeface="Bungee"/>
              <a:buNone/>
              <a:defRPr sz="3000">
                <a:solidFill>
                  <a:schemeClr val="lt2"/>
                </a:solidFill>
                <a:latin typeface="Bungee"/>
                <a:ea typeface="Bungee"/>
                <a:cs typeface="Bungee"/>
                <a:sym typeface="Bungee"/>
              </a:defRPr>
            </a:lvl8pPr>
            <a:lvl9pPr lvl="8" rtl="0" algn="ctr">
              <a:spcBef>
                <a:spcPts val="0"/>
              </a:spcBef>
              <a:spcAft>
                <a:spcPts val="0"/>
              </a:spcAft>
              <a:buClr>
                <a:schemeClr val="lt2"/>
              </a:buClr>
              <a:buSzPts val="3000"/>
              <a:buFont typeface="Bungee"/>
              <a:buNone/>
              <a:defRPr sz="3000">
                <a:solidFill>
                  <a:schemeClr val="lt2"/>
                </a:solidFill>
                <a:latin typeface="Bungee"/>
                <a:ea typeface="Bungee"/>
                <a:cs typeface="Bungee"/>
                <a:sym typeface="Bungee"/>
              </a:defRPr>
            </a:lvl9pPr>
          </a:lstStyle>
          <a:p/>
        </p:txBody>
      </p:sp>
      <p:sp>
        <p:nvSpPr>
          <p:cNvPr id="28" name="Google Shape;28;p5"/>
          <p:cNvSpPr txBox="1"/>
          <p:nvPr>
            <p:ph idx="1" type="subTitle"/>
          </p:nvPr>
        </p:nvSpPr>
        <p:spPr>
          <a:xfrm>
            <a:off x="1481350" y="2676975"/>
            <a:ext cx="2571300" cy="3183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Clr>
                <a:schemeClr val="lt2"/>
              </a:buClr>
              <a:buSzPts val="2000"/>
              <a:buFont typeface="Bungee"/>
              <a:buNone/>
              <a:defRPr sz="2000">
                <a:solidFill>
                  <a:schemeClr val="lt2"/>
                </a:solidFill>
                <a:latin typeface="Bungee"/>
                <a:ea typeface="Bungee"/>
                <a:cs typeface="Bungee"/>
                <a:sym typeface="Bungee"/>
              </a:defRPr>
            </a:lvl1pPr>
            <a:lvl2pPr lvl="1">
              <a:lnSpc>
                <a:spcPct val="100000"/>
              </a:lnSpc>
              <a:spcBef>
                <a:spcPts val="0"/>
              </a:spcBef>
              <a:spcAft>
                <a:spcPts val="0"/>
              </a:spcAft>
              <a:buClr>
                <a:schemeClr val="lt2"/>
              </a:buClr>
              <a:buSzPts val="1400"/>
              <a:buNone/>
              <a:defRPr>
                <a:solidFill>
                  <a:schemeClr val="lt2"/>
                </a:solidFill>
              </a:defRPr>
            </a:lvl2pPr>
            <a:lvl3pPr lvl="2">
              <a:lnSpc>
                <a:spcPct val="100000"/>
              </a:lnSpc>
              <a:spcBef>
                <a:spcPts val="0"/>
              </a:spcBef>
              <a:spcAft>
                <a:spcPts val="0"/>
              </a:spcAft>
              <a:buClr>
                <a:schemeClr val="lt2"/>
              </a:buClr>
              <a:buSzPts val="1400"/>
              <a:buNone/>
              <a:defRPr>
                <a:solidFill>
                  <a:schemeClr val="lt2"/>
                </a:solidFill>
              </a:defRPr>
            </a:lvl3pPr>
            <a:lvl4pPr lvl="3">
              <a:lnSpc>
                <a:spcPct val="100000"/>
              </a:lnSpc>
              <a:spcBef>
                <a:spcPts val="0"/>
              </a:spcBef>
              <a:spcAft>
                <a:spcPts val="0"/>
              </a:spcAft>
              <a:buClr>
                <a:schemeClr val="lt2"/>
              </a:buClr>
              <a:buSzPts val="1400"/>
              <a:buNone/>
              <a:defRPr>
                <a:solidFill>
                  <a:schemeClr val="lt2"/>
                </a:solidFill>
              </a:defRPr>
            </a:lvl4pPr>
            <a:lvl5pPr lvl="4">
              <a:lnSpc>
                <a:spcPct val="100000"/>
              </a:lnSpc>
              <a:spcBef>
                <a:spcPts val="0"/>
              </a:spcBef>
              <a:spcAft>
                <a:spcPts val="0"/>
              </a:spcAft>
              <a:buClr>
                <a:schemeClr val="lt2"/>
              </a:buClr>
              <a:buSzPts val="1400"/>
              <a:buNone/>
              <a:defRPr>
                <a:solidFill>
                  <a:schemeClr val="lt2"/>
                </a:solidFill>
              </a:defRPr>
            </a:lvl5pPr>
            <a:lvl6pPr lvl="5">
              <a:lnSpc>
                <a:spcPct val="100000"/>
              </a:lnSpc>
              <a:spcBef>
                <a:spcPts val="0"/>
              </a:spcBef>
              <a:spcAft>
                <a:spcPts val="0"/>
              </a:spcAft>
              <a:buClr>
                <a:schemeClr val="lt2"/>
              </a:buClr>
              <a:buSzPts val="1400"/>
              <a:buNone/>
              <a:defRPr>
                <a:solidFill>
                  <a:schemeClr val="lt2"/>
                </a:solidFill>
              </a:defRPr>
            </a:lvl6pPr>
            <a:lvl7pPr lvl="6">
              <a:lnSpc>
                <a:spcPct val="100000"/>
              </a:lnSpc>
              <a:spcBef>
                <a:spcPts val="0"/>
              </a:spcBef>
              <a:spcAft>
                <a:spcPts val="0"/>
              </a:spcAft>
              <a:buClr>
                <a:schemeClr val="lt2"/>
              </a:buClr>
              <a:buSzPts val="1400"/>
              <a:buNone/>
              <a:defRPr>
                <a:solidFill>
                  <a:schemeClr val="lt2"/>
                </a:solidFill>
              </a:defRPr>
            </a:lvl7pPr>
            <a:lvl8pPr lvl="7">
              <a:lnSpc>
                <a:spcPct val="100000"/>
              </a:lnSpc>
              <a:spcBef>
                <a:spcPts val="0"/>
              </a:spcBef>
              <a:spcAft>
                <a:spcPts val="0"/>
              </a:spcAft>
              <a:buClr>
                <a:schemeClr val="lt2"/>
              </a:buClr>
              <a:buSzPts val="1400"/>
              <a:buNone/>
              <a:defRPr>
                <a:solidFill>
                  <a:schemeClr val="lt2"/>
                </a:solidFill>
              </a:defRPr>
            </a:lvl8pPr>
            <a:lvl9pPr lvl="8">
              <a:lnSpc>
                <a:spcPct val="100000"/>
              </a:lnSpc>
              <a:spcBef>
                <a:spcPts val="0"/>
              </a:spcBef>
              <a:spcAft>
                <a:spcPts val="0"/>
              </a:spcAft>
              <a:buClr>
                <a:schemeClr val="lt2"/>
              </a:buClr>
              <a:buSzPts val="1400"/>
              <a:buNone/>
              <a:defRPr>
                <a:solidFill>
                  <a:schemeClr val="lt2"/>
                </a:solidFill>
              </a:defRPr>
            </a:lvl9pPr>
          </a:lstStyle>
          <a:p/>
        </p:txBody>
      </p:sp>
      <p:sp>
        <p:nvSpPr>
          <p:cNvPr id="29" name="Google Shape;29;p5"/>
          <p:cNvSpPr txBox="1"/>
          <p:nvPr>
            <p:ph idx="2" type="subTitle"/>
          </p:nvPr>
        </p:nvSpPr>
        <p:spPr>
          <a:xfrm>
            <a:off x="1481338" y="3160225"/>
            <a:ext cx="2571300" cy="897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Font typeface="Open Sans"/>
              <a:buNone/>
              <a:defRPr>
                <a:solidFill>
                  <a:schemeClr val="lt1"/>
                </a:solidFill>
                <a:latin typeface="Open Sans"/>
                <a:ea typeface="Open Sans"/>
                <a:cs typeface="Open Sans"/>
                <a:sym typeface="Open Sans"/>
              </a:defRPr>
            </a:lvl1pPr>
            <a:lvl2pPr lvl="1" rtl="0">
              <a:lnSpc>
                <a:spcPct val="100000"/>
              </a:lnSpc>
              <a:spcBef>
                <a:spcPts val="0"/>
              </a:spcBef>
              <a:spcAft>
                <a:spcPts val="0"/>
              </a:spcAft>
              <a:buSzPts val="1400"/>
              <a:buFont typeface="Open Sans"/>
              <a:buNone/>
              <a:defRPr>
                <a:latin typeface="Open Sans"/>
                <a:ea typeface="Open Sans"/>
                <a:cs typeface="Open Sans"/>
                <a:sym typeface="Open Sans"/>
              </a:defRPr>
            </a:lvl2pPr>
            <a:lvl3pPr lvl="2" rtl="0">
              <a:lnSpc>
                <a:spcPct val="100000"/>
              </a:lnSpc>
              <a:spcBef>
                <a:spcPts val="0"/>
              </a:spcBef>
              <a:spcAft>
                <a:spcPts val="0"/>
              </a:spcAft>
              <a:buSzPts val="1400"/>
              <a:buFont typeface="Open Sans"/>
              <a:buNone/>
              <a:defRPr>
                <a:latin typeface="Open Sans"/>
                <a:ea typeface="Open Sans"/>
                <a:cs typeface="Open Sans"/>
                <a:sym typeface="Open Sans"/>
              </a:defRPr>
            </a:lvl3pPr>
            <a:lvl4pPr lvl="3" rtl="0">
              <a:lnSpc>
                <a:spcPct val="100000"/>
              </a:lnSpc>
              <a:spcBef>
                <a:spcPts val="0"/>
              </a:spcBef>
              <a:spcAft>
                <a:spcPts val="0"/>
              </a:spcAft>
              <a:buSzPts val="1400"/>
              <a:buFont typeface="Open Sans"/>
              <a:buNone/>
              <a:defRPr>
                <a:latin typeface="Open Sans"/>
                <a:ea typeface="Open Sans"/>
                <a:cs typeface="Open Sans"/>
                <a:sym typeface="Open Sans"/>
              </a:defRPr>
            </a:lvl4pPr>
            <a:lvl5pPr lvl="4" rtl="0">
              <a:lnSpc>
                <a:spcPct val="100000"/>
              </a:lnSpc>
              <a:spcBef>
                <a:spcPts val="0"/>
              </a:spcBef>
              <a:spcAft>
                <a:spcPts val="0"/>
              </a:spcAft>
              <a:buSzPts val="1400"/>
              <a:buFont typeface="Open Sans"/>
              <a:buNone/>
              <a:defRPr>
                <a:latin typeface="Open Sans"/>
                <a:ea typeface="Open Sans"/>
                <a:cs typeface="Open Sans"/>
                <a:sym typeface="Open Sans"/>
              </a:defRPr>
            </a:lvl5pPr>
            <a:lvl6pPr lvl="5" rtl="0">
              <a:lnSpc>
                <a:spcPct val="100000"/>
              </a:lnSpc>
              <a:spcBef>
                <a:spcPts val="0"/>
              </a:spcBef>
              <a:spcAft>
                <a:spcPts val="0"/>
              </a:spcAft>
              <a:buSzPts val="1400"/>
              <a:buFont typeface="Open Sans"/>
              <a:buNone/>
              <a:defRPr>
                <a:latin typeface="Open Sans"/>
                <a:ea typeface="Open Sans"/>
                <a:cs typeface="Open Sans"/>
                <a:sym typeface="Open Sans"/>
              </a:defRPr>
            </a:lvl6pPr>
            <a:lvl7pPr lvl="6" rtl="0">
              <a:lnSpc>
                <a:spcPct val="100000"/>
              </a:lnSpc>
              <a:spcBef>
                <a:spcPts val="0"/>
              </a:spcBef>
              <a:spcAft>
                <a:spcPts val="0"/>
              </a:spcAft>
              <a:buSzPts val="1400"/>
              <a:buFont typeface="Open Sans"/>
              <a:buNone/>
              <a:defRPr>
                <a:latin typeface="Open Sans"/>
                <a:ea typeface="Open Sans"/>
                <a:cs typeface="Open Sans"/>
                <a:sym typeface="Open Sans"/>
              </a:defRPr>
            </a:lvl7pPr>
            <a:lvl8pPr lvl="7" rtl="0">
              <a:lnSpc>
                <a:spcPct val="100000"/>
              </a:lnSpc>
              <a:spcBef>
                <a:spcPts val="0"/>
              </a:spcBef>
              <a:spcAft>
                <a:spcPts val="0"/>
              </a:spcAft>
              <a:buSzPts val="1400"/>
              <a:buFont typeface="Open Sans"/>
              <a:buNone/>
              <a:defRPr>
                <a:latin typeface="Open Sans"/>
                <a:ea typeface="Open Sans"/>
                <a:cs typeface="Open Sans"/>
                <a:sym typeface="Open Sans"/>
              </a:defRPr>
            </a:lvl8pPr>
            <a:lvl9pPr lvl="8" rtl="0">
              <a:lnSpc>
                <a:spcPct val="100000"/>
              </a:lnSpc>
              <a:spcBef>
                <a:spcPts val="0"/>
              </a:spcBef>
              <a:spcAft>
                <a:spcPts val="0"/>
              </a:spcAft>
              <a:buSzPts val="1400"/>
              <a:buFont typeface="Open Sans"/>
              <a:buNone/>
              <a:defRPr>
                <a:latin typeface="Open Sans"/>
                <a:ea typeface="Open Sans"/>
                <a:cs typeface="Open Sans"/>
                <a:sym typeface="Open Sans"/>
              </a:defRPr>
            </a:lvl9pPr>
          </a:lstStyle>
          <a:p/>
        </p:txBody>
      </p:sp>
      <p:sp>
        <p:nvSpPr>
          <p:cNvPr id="30" name="Google Shape;30;p5"/>
          <p:cNvSpPr txBox="1"/>
          <p:nvPr>
            <p:ph idx="3" type="subTitle"/>
          </p:nvPr>
        </p:nvSpPr>
        <p:spPr>
          <a:xfrm>
            <a:off x="5091375" y="2676975"/>
            <a:ext cx="2571300" cy="318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2"/>
              </a:buClr>
              <a:buSzPts val="2000"/>
              <a:buFont typeface="Bungee"/>
              <a:buNone/>
              <a:defRPr sz="2000">
                <a:solidFill>
                  <a:schemeClr val="lt2"/>
                </a:solidFill>
                <a:latin typeface="Bungee"/>
                <a:ea typeface="Bungee"/>
                <a:cs typeface="Bungee"/>
                <a:sym typeface="Bungee"/>
              </a:defRPr>
            </a:lvl1pPr>
            <a:lvl2pPr lvl="1" rtl="0">
              <a:lnSpc>
                <a:spcPct val="100000"/>
              </a:lnSpc>
              <a:spcBef>
                <a:spcPts val="0"/>
              </a:spcBef>
              <a:spcAft>
                <a:spcPts val="0"/>
              </a:spcAft>
              <a:buClr>
                <a:schemeClr val="lt2"/>
              </a:buClr>
              <a:buSzPts val="1400"/>
              <a:buNone/>
              <a:defRPr>
                <a:solidFill>
                  <a:schemeClr val="lt2"/>
                </a:solidFill>
              </a:defRPr>
            </a:lvl2pPr>
            <a:lvl3pPr lvl="2" rtl="0">
              <a:lnSpc>
                <a:spcPct val="100000"/>
              </a:lnSpc>
              <a:spcBef>
                <a:spcPts val="0"/>
              </a:spcBef>
              <a:spcAft>
                <a:spcPts val="0"/>
              </a:spcAft>
              <a:buClr>
                <a:schemeClr val="lt2"/>
              </a:buClr>
              <a:buSzPts val="1400"/>
              <a:buNone/>
              <a:defRPr>
                <a:solidFill>
                  <a:schemeClr val="lt2"/>
                </a:solidFill>
              </a:defRPr>
            </a:lvl3pPr>
            <a:lvl4pPr lvl="3" rtl="0">
              <a:lnSpc>
                <a:spcPct val="100000"/>
              </a:lnSpc>
              <a:spcBef>
                <a:spcPts val="0"/>
              </a:spcBef>
              <a:spcAft>
                <a:spcPts val="0"/>
              </a:spcAft>
              <a:buClr>
                <a:schemeClr val="lt2"/>
              </a:buClr>
              <a:buSzPts val="1400"/>
              <a:buNone/>
              <a:defRPr>
                <a:solidFill>
                  <a:schemeClr val="lt2"/>
                </a:solidFill>
              </a:defRPr>
            </a:lvl4pPr>
            <a:lvl5pPr lvl="4" rtl="0">
              <a:lnSpc>
                <a:spcPct val="100000"/>
              </a:lnSpc>
              <a:spcBef>
                <a:spcPts val="0"/>
              </a:spcBef>
              <a:spcAft>
                <a:spcPts val="0"/>
              </a:spcAft>
              <a:buClr>
                <a:schemeClr val="lt2"/>
              </a:buClr>
              <a:buSzPts val="1400"/>
              <a:buNone/>
              <a:defRPr>
                <a:solidFill>
                  <a:schemeClr val="lt2"/>
                </a:solidFill>
              </a:defRPr>
            </a:lvl5pPr>
            <a:lvl6pPr lvl="5" rtl="0">
              <a:lnSpc>
                <a:spcPct val="100000"/>
              </a:lnSpc>
              <a:spcBef>
                <a:spcPts val="0"/>
              </a:spcBef>
              <a:spcAft>
                <a:spcPts val="0"/>
              </a:spcAft>
              <a:buClr>
                <a:schemeClr val="lt2"/>
              </a:buClr>
              <a:buSzPts val="1400"/>
              <a:buNone/>
              <a:defRPr>
                <a:solidFill>
                  <a:schemeClr val="lt2"/>
                </a:solidFill>
              </a:defRPr>
            </a:lvl6pPr>
            <a:lvl7pPr lvl="6" rtl="0">
              <a:lnSpc>
                <a:spcPct val="100000"/>
              </a:lnSpc>
              <a:spcBef>
                <a:spcPts val="0"/>
              </a:spcBef>
              <a:spcAft>
                <a:spcPts val="0"/>
              </a:spcAft>
              <a:buClr>
                <a:schemeClr val="lt2"/>
              </a:buClr>
              <a:buSzPts val="1400"/>
              <a:buNone/>
              <a:defRPr>
                <a:solidFill>
                  <a:schemeClr val="lt2"/>
                </a:solidFill>
              </a:defRPr>
            </a:lvl7pPr>
            <a:lvl8pPr lvl="7" rtl="0">
              <a:lnSpc>
                <a:spcPct val="100000"/>
              </a:lnSpc>
              <a:spcBef>
                <a:spcPts val="0"/>
              </a:spcBef>
              <a:spcAft>
                <a:spcPts val="0"/>
              </a:spcAft>
              <a:buClr>
                <a:schemeClr val="lt2"/>
              </a:buClr>
              <a:buSzPts val="1400"/>
              <a:buNone/>
              <a:defRPr>
                <a:solidFill>
                  <a:schemeClr val="lt2"/>
                </a:solidFill>
              </a:defRPr>
            </a:lvl8pPr>
            <a:lvl9pPr lvl="8" rtl="0">
              <a:lnSpc>
                <a:spcPct val="100000"/>
              </a:lnSpc>
              <a:spcBef>
                <a:spcPts val="0"/>
              </a:spcBef>
              <a:spcAft>
                <a:spcPts val="0"/>
              </a:spcAft>
              <a:buClr>
                <a:schemeClr val="lt2"/>
              </a:buClr>
              <a:buSzPts val="1400"/>
              <a:buNone/>
              <a:defRPr>
                <a:solidFill>
                  <a:schemeClr val="lt2"/>
                </a:solidFill>
              </a:defRPr>
            </a:lvl9pPr>
          </a:lstStyle>
          <a:p/>
        </p:txBody>
      </p:sp>
      <p:sp>
        <p:nvSpPr>
          <p:cNvPr id="31" name="Google Shape;31;p5"/>
          <p:cNvSpPr txBox="1"/>
          <p:nvPr>
            <p:ph idx="4" type="subTitle"/>
          </p:nvPr>
        </p:nvSpPr>
        <p:spPr>
          <a:xfrm>
            <a:off x="5091363" y="3160225"/>
            <a:ext cx="2571300" cy="897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Font typeface="Open Sans"/>
              <a:buNone/>
              <a:defRPr>
                <a:solidFill>
                  <a:schemeClr val="lt1"/>
                </a:solidFill>
                <a:latin typeface="Open Sans"/>
                <a:ea typeface="Open Sans"/>
                <a:cs typeface="Open Sans"/>
                <a:sym typeface="Open Sans"/>
              </a:defRPr>
            </a:lvl1pPr>
            <a:lvl2pPr lvl="1" rtl="0">
              <a:lnSpc>
                <a:spcPct val="100000"/>
              </a:lnSpc>
              <a:spcBef>
                <a:spcPts val="0"/>
              </a:spcBef>
              <a:spcAft>
                <a:spcPts val="0"/>
              </a:spcAft>
              <a:buSzPts val="1400"/>
              <a:buFont typeface="Open Sans"/>
              <a:buNone/>
              <a:defRPr>
                <a:latin typeface="Open Sans"/>
                <a:ea typeface="Open Sans"/>
                <a:cs typeface="Open Sans"/>
                <a:sym typeface="Open Sans"/>
              </a:defRPr>
            </a:lvl2pPr>
            <a:lvl3pPr lvl="2" rtl="0">
              <a:lnSpc>
                <a:spcPct val="100000"/>
              </a:lnSpc>
              <a:spcBef>
                <a:spcPts val="0"/>
              </a:spcBef>
              <a:spcAft>
                <a:spcPts val="0"/>
              </a:spcAft>
              <a:buSzPts val="1400"/>
              <a:buFont typeface="Open Sans"/>
              <a:buNone/>
              <a:defRPr>
                <a:latin typeface="Open Sans"/>
                <a:ea typeface="Open Sans"/>
                <a:cs typeface="Open Sans"/>
                <a:sym typeface="Open Sans"/>
              </a:defRPr>
            </a:lvl3pPr>
            <a:lvl4pPr lvl="3" rtl="0">
              <a:lnSpc>
                <a:spcPct val="100000"/>
              </a:lnSpc>
              <a:spcBef>
                <a:spcPts val="0"/>
              </a:spcBef>
              <a:spcAft>
                <a:spcPts val="0"/>
              </a:spcAft>
              <a:buSzPts val="1400"/>
              <a:buFont typeface="Open Sans"/>
              <a:buNone/>
              <a:defRPr>
                <a:latin typeface="Open Sans"/>
                <a:ea typeface="Open Sans"/>
                <a:cs typeface="Open Sans"/>
                <a:sym typeface="Open Sans"/>
              </a:defRPr>
            </a:lvl4pPr>
            <a:lvl5pPr lvl="4" rtl="0">
              <a:lnSpc>
                <a:spcPct val="100000"/>
              </a:lnSpc>
              <a:spcBef>
                <a:spcPts val="0"/>
              </a:spcBef>
              <a:spcAft>
                <a:spcPts val="0"/>
              </a:spcAft>
              <a:buSzPts val="1400"/>
              <a:buFont typeface="Open Sans"/>
              <a:buNone/>
              <a:defRPr>
                <a:latin typeface="Open Sans"/>
                <a:ea typeface="Open Sans"/>
                <a:cs typeface="Open Sans"/>
                <a:sym typeface="Open Sans"/>
              </a:defRPr>
            </a:lvl5pPr>
            <a:lvl6pPr lvl="5" rtl="0">
              <a:lnSpc>
                <a:spcPct val="100000"/>
              </a:lnSpc>
              <a:spcBef>
                <a:spcPts val="0"/>
              </a:spcBef>
              <a:spcAft>
                <a:spcPts val="0"/>
              </a:spcAft>
              <a:buSzPts val="1400"/>
              <a:buFont typeface="Open Sans"/>
              <a:buNone/>
              <a:defRPr>
                <a:latin typeface="Open Sans"/>
                <a:ea typeface="Open Sans"/>
                <a:cs typeface="Open Sans"/>
                <a:sym typeface="Open Sans"/>
              </a:defRPr>
            </a:lvl6pPr>
            <a:lvl7pPr lvl="6" rtl="0">
              <a:lnSpc>
                <a:spcPct val="100000"/>
              </a:lnSpc>
              <a:spcBef>
                <a:spcPts val="0"/>
              </a:spcBef>
              <a:spcAft>
                <a:spcPts val="0"/>
              </a:spcAft>
              <a:buSzPts val="1400"/>
              <a:buFont typeface="Open Sans"/>
              <a:buNone/>
              <a:defRPr>
                <a:latin typeface="Open Sans"/>
                <a:ea typeface="Open Sans"/>
                <a:cs typeface="Open Sans"/>
                <a:sym typeface="Open Sans"/>
              </a:defRPr>
            </a:lvl7pPr>
            <a:lvl8pPr lvl="7" rtl="0">
              <a:lnSpc>
                <a:spcPct val="100000"/>
              </a:lnSpc>
              <a:spcBef>
                <a:spcPts val="0"/>
              </a:spcBef>
              <a:spcAft>
                <a:spcPts val="0"/>
              </a:spcAft>
              <a:buSzPts val="1400"/>
              <a:buFont typeface="Open Sans"/>
              <a:buNone/>
              <a:defRPr>
                <a:latin typeface="Open Sans"/>
                <a:ea typeface="Open Sans"/>
                <a:cs typeface="Open Sans"/>
                <a:sym typeface="Open Sans"/>
              </a:defRPr>
            </a:lvl8pPr>
            <a:lvl9pPr lvl="8" rtl="0">
              <a:lnSpc>
                <a:spcPct val="100000"/>
              </a:lnSpc>
              <a:spcBef>
                <a:spcPts val="0"/>
              </a:spcBef>
              <a:spcAft>
                <a:spcPts val="0"/>
              </a:spcAft>
              <a:buSzPts val="1400"/>
              <a:buFont typeface="Open Sans"/>
              <a:buNone/>
              <a:defRPr>
                <a:latin typeface="Open Sans"/>
                <a:ea typeface="Open Sans"/>
                <a:cs typeface="Open Sans"/>
                <a:sym typeface="Open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ctrTitle"/>
          </p:nvPr>
        </p:nvSpPr>
        <p:spPr>
          <a:xfrm>
            <a:off x="1718100" y="1008500"/>
            <a:ext cx="5707800" cy="517800"/>
          </a:xfrm>
          <a:prstGeom prst="rect">
            <a:avLst/>
          </a:prstGeom>
        </p:spPr>
        <p:txBody>
          <a:bodyPr anchorCtr="0" anchor="ctr" bIns="0" lIns="0" spcFirstLastPara="1" rIns="0" wrap="square" tIns="0">
            <a:noAutofit/>
          </a:bodyPr>
          <a:lstStyle>
            <a:lvl1pPr lvl="0" rtl="0" algn="ctr">
              <a:spcBef>
                <a:spcPts val="0"/>
              </a:spcBef>
              <a:spcAft>
                <a:spcPts val="0"/>
              </a:spcAft>
              <a:buClr>
                <a:schemeClr val="lt2"/>
              </a:buClr>
              <a:buSzPts val="3500"/>
              <a:buNone/>
              <a:defRPr>
                <a:solidFill>
                  <a:schemeClr val="lt2"/>
                </a:solidFill>
              </a:defRPr>
            </a:lvl1pPr>
            <a:lvl2pPr lvl="1"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2pPr>
            <a:lvl3pPr lvl="2"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3pPr>
            <a:lvl4pPr lvl="3"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4pPr>
            <a:lvl5pPr lvl="4"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5pPr>
            <a:lvl6pPr lvl="5"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6pPr>
            <a:lvl7pPr lvl="6"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7pPr>
            <a:lvl8pPr lvl="7"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8pPr>
            <a:lvl9pPr lvl="8"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9pPr>
          </a:lstStyle>
          <a:p/>
        </p:txBody>
      </p:sp>
      <p:pic>
        <p:nvPicPr>
          <p:cNvPr id="34" name="Google Shape;34;p6"/>
          <p:cNvPicPr preferRelativeResize="0"/>
          <p:nvPr/>
        </p:nvPicPr>
        <p:blipFill>
          <a:blip r:embed="rId2">
            <a:alphaModFix/>
          </a:blip>
          <a:stretch>
            <a:fillRect/>
          </a:stretch>
        </p:blipFill>
        <p:spPr>
          <a:xfrm>
            <a:off x="301175" y="1105975"/>
            <a:ext cx="1086551" cy="1086551"/>
          </a:xfrm>
          <a:prstGeom prst="rect">
            <a:avLst/>
          </a:prstGeom>
          <a:noFill/>
          <a:ln>
            <a:noFill/>
          </a:ln>
        </p:spPr>
      </p:pic>
      <p:pic>
        <p:nvPicPr>
          <p:cNvPr id="35" name="Google Shape;35;p6"/>
          <p:cNvPicPr preferRelativeResize="0"/>
          <p:nvPr/>
        </p:nvPicPr>
        <p:blipFill>
          <a:blip r:embed="rId3">
            <a:alphaModFix/>
          </a:blip>
          <a:stretch>
            <a:fillRect/>
          </a:stretch>
        </p:blipFill>
        <p:spPr>
          <a:xfrm>
            <a:off x="199225" y="4033850"/>
            <a:ext cx="1028000" cy="1028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idx="1" type="body"/>
          </p:nvPr>
        </p:nvSpPr>
        <p:spPr>
          <a:xfrm>
            <a:off x="2366700" y="2050025"/>
            <a:ext cx="4410600" cy="22254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lt1"/>
              </a:buClr>
              <a:buSzPts val="1200"/>
              <a:buChar char="●"/>
              <a:defRPr>
                <a:solidFill>
                  <a:schemeClr val="lt1"/>
                </a:solidFill>
                <a:latin typeface="Open Sans"/>
                <a:ea typeface="Open Sans"/>
                <a:cs typeface="Open Sans"/>
                <a:sym typeface="Open Sans"/>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38" name="Google Shape;38;p7"/>
          <p:cNvSpPr txBox="1"/>
          <p:nvPr>
            <p:ph type="ctrTitle"/>
          </p:nvPr>
        </p:nvSpPr>
        <p:spPr>
          <a:xfrm>
            <a:off x="1718100" y="1008500"/>
            <a:ext cx="5707800" cy="5178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a:solidFill>
                  <a:schemeClr val="accent1"/>
                </a:solidFill>
              </a:defRPr>
            </a:lvl1pPr>
            <a:lvl2pPr lvl="1" rtl="0" algn="ctr">
              <a:spcBef>
                <a:spcPts val="0"/>
              </a:spcBef>
              <a:spcAft>
                <a:spcPts val="0"/>
              </a:spcAft>
              <a:buSzPts val="3000"/>
              <a:buFont typeface="Bungee"/>
              <a:buNone/>
              <a:defRPr sz="3000">
                <a:latin typeface="Bungee"/>
                <a:ea typeface="Bungee"/>
                <a:cs typeface="Bungee"/>
                <a:sym typeface="Bungee"/>
              </a:defRPr>
            </a:lvl2pPr>
            <a:lvl3pPr lvl="2" rtl="0" algn="ctr">
              <a:spcBef>
                <a:spcPts val="0"/>
              </a:spcBef>
              <a:spcAft>
                <a:spcPts val="0"/>
              </a:spcAft>
              <a:buSzPts val="3000"/>
              <a:buFont typeface="Bungee"/>
              <a:buNone/>
              <a:defRPr sz="3000">
                <a:latin typeface="Bungee"/>
                <a:ea typeface="Bungee"/>
                <a:cs typeface="Bungee"/>
                <a:sym typeface="Bungee"/>
              </a:defRPr>
            </a:lvl3pPr>
            <a:lvl4pPr lvl="3" rtl="0" algn="ctr">
              <a:spcBef>
                <a:spcPts val="0"/>
              </a:spcBef>
              <a:spcAft>
                <a:spcPts val="0"/>
              </a:spcAft>
              <a:buSzPts val="3000"/>
              <a:buFont typeface="Bungee"/>
              <a:buNone/>
              <a:defRPr sz="3000">
                <a:latin typeface="Bungee"/>
                <a:ea typeface="Bungee"/>
                <a:cs typeface="Bungee"/>
                <a:sym typeface="Bungee"/>
              </a:defRPr>
            </a:lvl4pPr>
            <a:lvl5pPr lvl="4" rtl="0" algn="ctr">
              <a:spcBef>
                <a:spcPts val="0"/>
              </a:spcBef>
              <a:spcAft>
                <a:spcPts val="0"/>
              </a:spcAft>
              <a:buSzPts val="3000"/>
              <a:buFont typeface="Bungee"/>
              <a:buNone/>
              <a:defRPr sz="3000">
                <a:latin typeface="Bungee"/>
                <a:ea typeface="Bungee"/>
                <a:cs typeface="Bungee"/>
                <a:sym typeface="Bungee"/>
              </a:defRPr>
            </a:lvl5pPr>
            <a:lvl6pPr lvl="5" rtl="0" algn="ctr">
              <a:spcBef>
                <a:spcPts val="0"/>
              </a:spcBef>
              <a:spcAft>
                <a:spcPts val="0"/>
              </a:spcAft>
              <a:buSzPts val="3000"/>
              <a:buFont typeface="Bungee"/>
              <a:buNone/>
              <a:defRPr sz="3000">
                <a:latin typeface="Bungee"/>
                <a:ea typeface="Bungee"/>
                <a:cs typeface="Bungee"/>
                <a:sym typeface="Bungee"/>
              </a:defRPr>
            </a:lvl6pPr>
            <a:lvl7pPr lvl="6" rtl="0" algn="ctr">
              <a:spcBef>
                <a:spcPts val="0"/>
              </a:spcBef>
              <a:spcAft>
                <a:spcPts val="0"/>
              </a:spcAft>
              <a:buSzPts val="3000"/>
              <a:buFont typeface="Bungee"/>
              <a:buNone/>
              <a:defRPr sz="3000">
                <a:latin typeface="Bungee"/>
                <a:ea typeface="Bungee"/>
                <a:cs typeface="Bungee"/>
                <a:sym typeface="Bungee"/>
              </a:defRPr>
            </a:lvl7pPr>
            <a:lvl8pPr lvl="7" rtl="0" algn="ctr">
              <a:spcBef>
                <a:spcPts val="0"/>
              </a:spcBef>
              <a:spcAft>
                <a:spcPts val="0"/>
              </a:spcAft>
              <a:buSzPts val="3000"/>
              <a:buFont typeface="Bungee"/>
              <a:buNone/>
              <a:defRPr sz="3000">
                <a:latin typeface="Bungee"/>
                <a:ea typeface="Bungee"/>
                <a:cs typeface="Bungee"/>
                <a:sym typeface="Bungee"/>
              </a:defRPr>
            </a:lvl8pPr>
            <a:lvl9pPr lvl="8" rtl="0" algn="ctr">
              <a:spcBef>
                <a:spcPts val="0"/>
              </a:spcBef>
              <a:spcAft>
                <a:spcPts val="0"/>
              </a:spcAft>
              <a:buSzPts val="3000"/>
              <a:buFont typeface="Bungee"/>
              <a:buNone/>
              <a:defRPr sz="3000">
                <a:latin typeface="Bungee"/>
                <a:ea typeface="Bungee"/>
                <a:cs typeface="Bungee"/>
                <a:sym typeface="Bungee"/>
              </a:defRPr>
            </a:lvl9pPr>
          </a:lstStyle>
          <a:p/>
        </p:txBody>
      </p:sp>
      <p:pic>
        <p:nvPicPr>
          <p:cNvPr id="39" name="Google Shape;39;p7"/>
          <p:cNvPicPr preferRelativeResize="0"/>
          <p:nvPr/>
        </p:nvPicPr>
        <p:blipFill>
          <a:blip r:embed="rId2">
            <a:alphaModFix/>
          </a:blip>
          <a:stretch>
            <a:fillRect/>
          </a:stretch>
        </p:blipFill>
        <p:spPr>
          <a:xfrm>
            <a:off x="7954025" y="4010651"/>
            <a:ext cx="953500" cy="954549"/>
          </a:xfrm>
          <a:prstGeom prst="rect">
            <a:avLst/>
          </a:prstGeom>
          <a:noFill/>
          <a:ln>
            <a:noFill/>
          </a:ln>
        </p:spPr>
      </p:pic>
      <p:pic>
        <p:nvPicPr>
          <p:cNvPr id="40" name="Google Shape;40;p7"/>
          <p:cNvPicPr preferRelativeResize="0"/>
          <p:nvPr/>
        </p:nvPicPr>
        <p:blipFill>
          <a:blip r:embed="rId3">
            <a:alphaModFix/>
          </a:blip>
          <a:stretch>
            <a:fillRect/>
          </a:stretch>
        </p:blipFill>
        <p:spPr>
          <a:xfrm>
            <a:off x="294950" y="3624800"/>
            <a:ext cx="1340399" cy="1340399"/>
          </a:xfrm>
          <a:prstGeom prst="rect">
            <a:avLst/>
          </a:prstGeom>
          <a:noFill/>
          <a:ln>
            <a:noFill/>
          </a:ln>
        </p:spPr>
      </p:pic>
      <p:pic>
        <p:nvPicPr>
          <p:cNvPr id="41" name="Google Shape;41;p7"/>
          <p:cNvPicPr preferRelativeResize="0"/>
          <p:nvPr/>
        </p:nvPicPr>
        <p:blipFill>
          <a:blip r:embed="rId4">
            <a:alphaModFix/>
          </a:blip>
          <a:stretch>
            <a:fillRect/>
          </a:stretch>
        </p:blipFill>
        <p:spPr>
          <a:xfrm rot="4499998">
            <a:off x="157600" y="852251"/>
            <a:ext cx="1395601" cy="1397176"/>
          </a:xfrm>
          <a:prstGeom prst="rect">
            <a:avLst/>
          </a:prstGeom>
          <a:noFill/>
          <a:ln>
            <a:noFill/>
          </a:ln>
        </p:spPr>
      </p:pic>
      <p:pic>
        <p:nvPicPr>
          <p:cNvPr id="42" name="Google Shape;42;p7"/>
          <p:cNvPicPr preferRelativeResize="0"/>
          <p:nvPr/>
        </p:nvPicPr>
        <p:blipFill>
          <a:blip r:embed="rId5">
            <a:alphaModFix/>
          </a:blip>
          <a:stretch>
            <a:fillRect/>
          </a:stretch>
        </p:blipFill>
        <p:spPr>
          <a:xfrm>
            <a:off x="7570100" y="1161151"/>
            <a:ext cx="1243124" cy="12445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8"/>
          <p:cNvSpPr txBox="1"/>
          <p:nvPr>
            <p:ph type="title"/>
          </p:nvPr>
        </p:nvSpPr>
        <p:spPr>
          <a:xfrm>
            <a:off x="1206000" y="1425650"/>
            <a:ext cx="6732000" cy="2876100"/>
          </a:xfrm>
          <a:prstGeom prst="rect">
            <a:avLst/>
          </a:prstGeom>
        </p:spPr>
        <p:txBody>
          <a:bodyPr anchorCtr="0" anchor="ctr" bIns="0" lIns="0" spcFirstLastPara="1" rIns="0" wrap="square" tIns="0">
            <a:noAutofit/>
          </a:bodyPr>
          <a:lstStyle>
            <a:lvl1pPr lvl="0" algn="ctr">
              <a:spcBef>
                <a:spcPts val="0"/>
              </a:spcBef>
              <a:spcAft>
                <a:spcPts val="0"/>
              </a:spcAft>
              <a:buClr>
                <a:schemeClr val="accent3"/>
              </a:buClr>
              <a:buSzPts val="4800"/>
              <a:buNone/>
              <a:defRPr sz="9600">
                <a:solidFill>
                  <a:schemeClr val="accent3"/>
                </a:solidFill>
              </a:defRPr>
            </a:lvl1pPr>
            <a:lvl2pPr lvl="1" algn="ctr">
              <a:spcBef>
                <a:spcPts val="0"/>
              </a:spcBef>
              <a:spcAft>
                <a:spcPts val="0"/>
              </a:spcAft>
              <a:buClr>
                <a:schemeClr val="accent3"/>
              </a:buClr>
              <a:buSzPts val="4800"/>
              <a:buNone/>
              <a:defRPr sz="4800">
                <a:solidFill>
                  <a:schemeClr val="accent3"/>
                </a:solidFill>
              </a:defRPr>
            </a:lvl2pPr>
            <a:lvl3pPr lvl="2" algn="ctr">
              <a:spcBef>
                <a:spcPts val="0"/>
              </a:spcBef>
              <a:spcAft>
                <a:spcPts val="0"/>
              </a:spcAft>
              <a:buClr>
                <a:schemeClr val="accent3"/>
              </a:buClr>
              <a:buSzPts val="4800"/>
              <a:buNone/>
              <a:defRPr sz="4800">
                <a:solidFill>
                  <a:schemeClr val="accent3"/>
                </a:solidFill>
              </a:defRPr>
            </a:lvl3pPr>
            <a:lvl4pPr lvl="3" algn="ctr">
              <a:spcBef>
                <a:spcPts val="0"/>
              </a:spcBef>
              <a:spcAft>
                <a:spcPts val="0"/>
              </a:spcAft>
              <a:buClr>
                <a:schemeClr val="accent3"/>
              </a:buClr>
              <a:buSzPts val="4800"/>
              <a:buNone/>
              <a:defRPr sz="4800">
                <a:solidFill>
                  <a:schemeClr val="accent3"/>
                </a:solidFill>
              </a:defRPr>
            </a:lvl4pPr>
            <a:lvl5pPr lvl="4" algn="ctr">
              <a:spcBef>
                <a:spcPts val="0"/>
              </a:spcBef>
              <a:spcAft>
                <a:spcPts val="0"/>
              </a:spcAft>
              <a:buClr>
                <a:schemeClr val="accent3"/>
              </a:buClr>
              <a:buSzPts val="4800"/>
              <a:buNone/>
              <a:defRPr sz="4800">
                <a:solidFill>
                  <a:schemeClr val="accent3"/>
                </a:solidFill>
              </a:defRPr>
            </a:lvl5pPr>
            <a:lvl6pPr lvl="5" algn="ctr">
              <a:spcBef>
                <a:spcPts val="0"/>
              </a:spcBef>
              <a:spcAft>
                <a:spcPts val="0"/>
              </a:spcAft>
              <a:buClr>
                <a:schemeClr val="accent3"/>
              </a:buClr>
              <a:buSzPts val="4800"/>
              <a:buNone/>
              <a:defRPr sz="4800">
                <a:solidFill>
                  <a:schemeClr val="accent3"/>
                </a:solidFill>
              </a:defRPr>
            </a:lvl6pPr>
            <a:lvl7pPr lvl="6" algn="ctr">
              <a:spcBef>
                <a:spcPts val="0"/>
              </a:spcBef>
              <a:spcAft>
                <a:spcPts val="0"/>
              </a:spcAft>
              <a:buClr>
                <a:schemeClr val="accent3"/>
              </a:buClr>
              <a:buSzPts val="4800"/>
              <a:buNone/>
              <a:defRPr sz="4800">
                <a:solidFill>
                  <a:schemeClr val="accent3"/>
                </a:solidFill>
              </a:defRPr>
            </a:lvl7pPr>
            <a:lvl8pPr lvl="7" algn="ctr">
              <a:spcBef>
                <a:spcPts val="0"/>
              </a:spcBef>
              <a:spcAft>
                <a:spcPts val="0"/>
              </a:spcAft>
              <a:buClr>
                <a:schemeClr val="accent3"/>
              </a:buClr>
              <a:buSzPts val="4800"/>
              <a:buNone/>
              <a:defRPr sz="4800">
                <a:solidFill>
                  <a:schemeClr val="accent3"/>
                </a:solidFill>
              </a:defRPr>
            </a:lvl8pPr>
            <a:lvl9pPr lvl="8" algn="ctr">
              <a:spcBef>
                <a:spcPts val="0"/>
              </a:spcBef>
              <a:spcAft>
                <a:spcPts val="0"/>
              </a:spcAft>
              <a:buClr>
                <a:schemeClr val="accent3"/>
              </a:buClr>
              <a:buSzPts val="4800"/>
              <a:buNone/>
              <a:defRPr sz="4800">
                <a:solidFill>
                  <a:schemeClr val="accent3"/>
                </a:solidFill>
              </a:defRPr>
            </a:lvl9pPr>
          </a:lstStyle>
          <a:p/>
        </p:txBody>
      </p:sp>
      <p:pic>
        <p:nvPicPr>
          <p:cNvPr id="45" name="Google Shape;45;p8"/>
          <p:cNvPicPr preferRelativeResize="0"/>
          <p:nvPr/>
        </p:nvPicPr>
        <p:blipFill>
          <a:blip r:embed="rId2">
            <a:alphaModFix/>
          </a:blip>
          <a:stretch>
            <a:fillRect/>
          </a:stretch>
        </p:blipFill>
        <p:spPr>
          <a:xfrm>
            <a:off x="201575" y="3629600"/>
            <a:ext cx="1340399" cy="1340399"/>
          </a:xfrm>
          <a:prstGeom prst="rect">
            <a:avLst/>
          </a:prstGeom>
          <a:noFill/>
          <a:ln>
            <a:noFill/>
          </a:ln>
        </p:spPr>
      </p:pic>
      <p:pic>
        <p:nvPicPr>
          <p:cNvPr id="46" name="Google Shape;46;p8"/>
          <p:cNvPicPr preferRelativeResize="0"/>
          <p:nvPr/>
        </p:nvPicPr>
        <p:blipFill>
          <a:blip r:embed="rId3">
            <a:alphaModFix/>
          </a:blip>
          <a:stretch>
            <a:fillRect/>
          </a:stretch>
        </p:blipFill>
        <p:spPr>
          <a:xfrm>
            <a:off x="7815354" y="2748700"/>
            <a:ext cx="997501" cy="998600"/>
          </a:xfrm>
          <a:prstGeom prst="rect">
            <a:avLst/>
          </a:prstGeom>
          <a:noFill/>
          <a:ln>
            <a:noFill/>
          </a:ln>
        </p:spPr>
      </p:pic>
      <p:pic>
        <p:nvPicPr>
          <p:cNvPr id="47" name="Google Shape;47;p8"/>
          <p:cNvPicPr preferRelativeResize="0"/>
          <p:nvPr/>
        </p:nvPicPr>
        <p:blipFill>
          <a:blip r:embed="rId4">
            <a:alphaModFix/>
          </a:blip>
          <a:stretch>
            <a:fillRect/>
          </a:stretch>
        </p:blipFill>
        <p:spPr>
          <a:xfrm>
            <a:off x="7608275" y="3696725"/>
            <a:ext cx="1340399" cy="13403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txBox="1"/>
          <p:nvPr>
            <p:ph idx="1" type="body"/>
          </p:nvPr>
        </p:nvSpPr>
        <p:spPr>
          <a:xfrm>
            <a:off x="911375" y="2564274"/>
            <a:ext cx="3697500" cy="1257000"/>
          </a:xfrm>
          <a:prstGeom prst="rect">
            <a:avLst/>
          </a:prstGeom>
          <a:noFill/>
        </p:spPr>
        <p:txBody>
          <a:bodyPr anchorCtr="0" anchor="t" bIns="0" lIns="0" spcFirstLastPara="1" rIns="0" wrap="square" tIns="0">
            <a:noAutofit/>
          </a:bodyPr>
          <a:lstStyle>
            <a:lvl1pPr indent="-317500" lvl="0" marL="457200">
              <a:spcBef>
                <a:spcPts val="1000"/>
              </a:spcBef>
              <a:spcAft>
                <a:spcPts val="0"/>
              </a:spcAft>
              <a:buClr>
                <a:schemeClr val="dk1"/>
              </a:buClr>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0" name="Google Shape;50;p9"/>
          <p:cNvSpPr txBox="1"/>
          <p:nvPr>
            <p:ph type="ctrTitle"/>
          </p:nvPr>
        </p:nvSpPr>
        <p:spPr>
          <a:xfrm>
            <a:off x="1718100" y="1008500"/>
            <a:ext cx="5707800" cy="5178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3"/>
              </a:buClr>
              <a:buSzPts val="3500"/>
              <a:buNone/>
              <a:defRPr>
                <a:solidFill>
                  <a:schemeClr val="accent3"/>
                </a:solidFill>
              </a:defRPr>
            </a:lvl1pPr>
            <a:lvl2pPr lvl="1"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2pPr>
            <a:lvl3pPr lvl="2"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3pPr>
            <a:lvl4pPr lvl="3"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4pPr>
            <a:lvl5pPr lvl="4"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5pPr>
            <a:lvl6pPr lvl="5"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6pPr>
            <a:lvl7pPr lvl="6"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7pPr>
            <a:lvl8pPr lvl="7"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8pPr>
            <a:lvl9pPr lvl="8" rtl="0" algn="ctr">
              <a:spcBef>
                <a:spcPts val="0"/>
              </a:spcBef>
              <a:spcAft>
                <a:spcPts val="0"/>
              </a:spcAft>
              <a:buClr>
                <a:schemeClr val="accent3"/>
              </a:buClr>
              <a:buSzPts val="3000"/>
              <a:buFont typeface="Bungee"/>
              <a:buNone/>
              <a:defRPr sz="3000">
                <a:solidFill>
                  <a:schemeClr val="accent3"/>
                </a:solidFill>
                <a:latin typeface="Bungee"/>
                <a:ea typeface="Bungee"/>
                <a:cs typeface="Bungee"/>
                <a:sym typeface="Bungee"/>
              </a:defRPr>
            </a:lvl9pPr>
          </a:lstStyle>
          <a:p/>
        </p:txBody>
      </p:sp>
      <p:pic>
        <p:nvPicPr>
          <p:cNvPr id="51" name="Google Shape;51;p9"/>
          <p:cNvPicPr preferRelativeResize="0"/>
          <p:nvPr/>
        </p:nvPicPr>
        <p:blipFill>
          <a:blip r:embed="rId2">
            <a:alphaModFix/>
          </a:blip>
          <a:stretch>
            <a:fillRect/>
          </a:stretch>
        </p:blipFill>
        <p:spPr>
          <a:xfrm flipH="1">
            <a:off x="321626" y="998046"/>
            <a:ext cx="1429499" cy="143110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99425" y="612863"/>
            <a:ext cx="5102700" cy="925800"/>
          </a:xfrm>
          <a:prstGeom prst="rect">
            <a:avLst/>
          </a:prstGeom>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1400"/>
              <a:buNone/>
              <a:defRPr sz="3500">
                <a:solidFill>
                  <a:schemeClr val="lt1"/>
                </a:solidFill>
                <a:latin typeface="Bungee"/>
                <a:ea typeface="Bungee"/>
                <a:cs typeface="Bungee"/>
                <a:sym typeface="Bunge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36" Type="http://schemas.openxmlformats.org/officeDocument/2006/relationships/theme" Target="../theme/theme1.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627950"/>
            <a:ext cx="7717500" cy="5649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accent4"/>
              </a:buClr>
              <a:buSzPts val="3500"/>
              <a:buFont typeface="Bungee"/>
              <a:buNone/>
              <a:defRPr sz="3500">
                <a:solidFill>
                  <a:schemeClr val="accent4"/>
                </a:solidFill>
                <a:latin typeface="Bungee"/>
                <a:ea typeface="Bungee"/>
                <a:cs typeface="Bungee"/>
                <a:sym typeface="Bungee"/>
              </a:defRPr>
            </a:lvl1pPr>
            <a:lvl2pPr lvl="1">
              <a:spcBef>
                <a:spcPts val="0"/>
              </a:spcBef>
              <a:spcAft>
                <a:spcPts val="0"/>
              </a:spcAft>
              <a:buClr>
                <a:schemeClr val="accent4"/>
              </a:buClr>
              <a:buSzPts val="3500"/>
              <a:buNone/>
              <a:defRPr sz="3500">
                <a:solidFill>
                  <a:schemeClr val="accent4"/>
                </a:solidFill>
              </a:defRPr>
            </a:lvl2pPr>
            <a:lvl3pPr lvl="2">
              <a:spcBef>
                <a:spcPts val="0"/>
              </a:spcBef>
              <a:spcAft>
                <a:spcPts val="0"/>
              </a:spcAft>
              <a:buClr>
                <a:schemeClr val="accent4"/>
              </a:buClr>
              <a:buSzPts val="3500"/>
              <a:buNone/>
              <a:defRPr sz="3500">
                <a:solidFill>
                  <a:schemeClr val="accent4"/>
                </a:solidFill>
              </a:defRPr>
            </a:lvl3pPr>
            <a:lvl4pPr lvl="3">
              <a:spcBef>
                <a:spcPts val="0"/>
              </a:spcBef>
              <a:spcAft>
                <a:spcPts val="0"/>
              </a:spcAft>
              <a:buClr>
                <a:schemeClr val="accent4"/>
              </a:buClr>
              <a:buSzPts val="3500"/>
              <a:buNone/>
              <a:defRPr sz="3500">
                <a:solidFill>
                  <a:schemeClr val="accent4"/>
                </a:solidFill>
              </a:defRPr>
            </a:lvl4pPr>
            <a:lvl5pPr lvl="4">
              <a:spcBef>
                <a:spcPts val="0"/>
              </a:spcBef>
              <a:spcAft>
                <a:spcPts val="0"/>
              </a:spcAft>
              <a:buClr>
                <a:schemeClr val="accent4"/>
              </a:buClr>
              <a:buSzPts val="3500"/>
              <a:buNone/>
              <a:defRPr sz="3500">
                <a:solidFill>
                  <a:schemeClr val="accent4"/>
                </a:solidFill>
              </a:defRPr>
            </a:lvl5pPr>
            <a:lvl6pPr lvl="5">
              <a:spcBef>
                <a:spcPts val="0"/>
              </a:spcBef>
              <a:spcAft>
                <a:spcPts val="0"/>
              </a:spcAft>
              <a:buClr>
                <a:schemeClr val="accent4"/>
              </a:buClr>
              <a:buSzPts val="3500"/>
              <a:buNone/>
              <a:defRPr sz="3500">
                <a:solidFill>
                  <a:schemeClr val="accent4"/>
                </a:solidFill>
              </a:defRPr>
            </a:lvl6pPr>
            <a:lvl7pPr lvl="6">
              <a:spcBef>
                <a:spcPts val="0"/>
              </a:spcBef>
              <a:spcAft>
                <a:spcPts val="0"/>
              </a:spcAft>
              <a:buClr>
                <a:schemeClr val="accent4"/>
              </a:buClr>
              <a:buSzPts val="3500"/>
              <a:buNone/>
              <a:defRPr sz="3500">
                <a:solidFill>
                  <a:schemeClr val="accent4"/>
                </a:solidFill>
              </a:defRPr>
            </a:lvl7pPr>
            <a:lvl8pPr lvl="7">
              <a:spcBef>
                <a:spcPts val="0"/>
              </a:spcBef>
              <a:spcAft>
                <a:spcPts val="0"/>
              </a:spcAft>
              <a:buClr>
                <a:schemeClr val="accent4"/>
              </a:buClr>
              <a:buSzPts val="3500"/>
              <a:buNone/>
              <a:defRPr sz="3500">
                <a:solidFill>
                  <a:schemeClr val="accent4"/>
                </a:solidFill>
              </a:defRPr>
            </a:lvl8pPr>
            <a:lvl9pPr lvl="8">
              <a:spcBef>
                <a:spcPts val="0"/>
              </a:spcBef>
              <a:spcAft>
                <a:spcPts val="0"/>
              </a:spcAft>
              <a:buClr>
                <a:schemeClr val="accent4"/>
              </a:buClr>
              <a:buSzPts val="3500"/>
              <a:buNone/>
              <a:defRPr sz="3500">
                <a:solidFill>
                  <a:schemeClr val="accent4"/>
                </a:solidFill>
              </a:defRPr>
            </a:lvl9pPr>
          </a:lstStyle>
          <a:p/>
        </p:txBody>
      </p:sp>
      <p:sp>
        <p:nvSpPr>
          <p:cNvPr id="7" name="Google Shape;7;p1"/>
          <p:cNvSpPr txBox="1"/>
          <p:nvPr>
            <p:ph idx="1" type="body"/>
          </p:nvPr>
        </p:nvSpPr>
        <p:spPr>
          <a:xfrm>
            <a:off x="713225" y="1237552"/>
            <a:ext cx="7717500" cy="3371100"/>
          </a:xfrm>
          <a:prstGeom prst="rect">
            <a:avLst/>
          </a:prstGeom>
          <a:noFill/>
          <a:ln>
            <a:noFill/>
          </a:ln>
        </p:spPr>
        <p:txBody>
          <a:bodyPr anchorCtr="0" anchor="t" bIns="0" lIns="0" spcFirstLastPara="1" rIns="0" wrap="square" tIns="0">
            <a:noAutofit/>
          </a:bodyPr>
          <a:lstStyle>
            <a:lvl1pPr indent="-317500" lvl="0" marL="457200">
              <a:lnSpc>
                <a:spcPct val="100000"/>
              </a:lnSpc>
              <a:spcBef>
                <a:spcPts val="0"/>
              </a:spcBef>
              <a:spcAft>
                <a:spcPts val="0"/>
              </a:spcAft>
              <a:buClr>
                <a:srgbClr val="666666"/>
              </a:buClr>
              <a:buSzPts val="1400"/>
              <a:buFont typeface="Open Sans"/>
              <a:buChar char="●"/>
              <a:defRPr>
                <a:solidFill>
                  <a:srgbClr val="666666"/>
                </a:solidFill>
                <a:latin typeface="Open Sans"/>
                <a:ea typeface="Open Sans"/>
                <a:cs typeface="Open Sans"/>
                <a:sym typeface="Open Sans"/>
              </a:defRPr>
            </a:lvl1pPr>
            <a:lvl2pPr indent="-317500" lvl="1" marL="914400">
              <a:lnSpc>
                <a:spcPct val="100000"/>
              </a:lnSpc>
              <a:spcBef>
                <a:spcPts val="0"/>
              </a:spcBef>
              <a:spcAft>
                <a:spcPts val="0"/>
              </a:spcAft>
              <a:buClr>
                <a:srgbClr val="666666"/>
              </a:buClr>
              <a:buSzPts val="1400"/>
              <a:buFont typeface="Open Sans"/>
              <a:buChar char="○"/>
              <a:defRPr>
                <a:solidFill>
                  <a:srgbClr val="666666"/>
                </a:solidFill>
                <a:latin typeface="Open Sans"/>
                <a:ea typeface="Open Sans"/>
                <a:cs typeface="Open Sans"/>
                <a:sym typeface="Open Sans"/>
              </a:defRPr>
            </a:lvl2pPr>
            <a:lvl3pPr indent="-317500" lvl="2" marL="1371600">
              <a:lnSpc>
                <a:spcPct val="100000"/>
              </a:lnSpc>
              <a:spcBef>
                <a:spcPts val="0"/>
              </a:spcBef>
              <a:spcAft>
                <a:spcPts val="0"/>
              </a:spcAft>
              <a:buClr>
                <a:srgbClr val="666666"/>
              </a:buClr>
              <a:buSzPts val="1400"/>
              <a:buFont typeface="Open Sans"/>
              <a:buChar char="■"/>
              <a:defRPr>
                <a:solidFill>
                  <a:srgbClr val="666666"/>
                </a:solidFill>
                <a:latin typeface="Open Sans"/>
                <a:ea typeface="Open Sans"/>
                <a:cs typeface="Open Sans"/>
                <a:sym typeface="Open Sans"/>
              </a:defRPr>
            </a:lvl3pPr>
            <a:lvl4pPr indent="-317500" lvl="3" marL="1828800">
              <a:lnSpc>
                <a:spcPct val="100000"/>
              </a:lnSpc>
              <a:spcBef>
                <a:spcPts val="0"/>
              </a:spcBef>
              <a:spcAft>
                <a:spcPts val="0"/>
              </a:spcAft>
              <a:buClr>
                <a:srgbClr val="666666"/>
              </a:buClr>
              <a:buSzPts val="1400"/>
              <a:buFont typeface="Open Sans"/>
              <a:buChar char="●"/>
              <a:defRPr>
                <a:solidFill>
                  <a:srgbClr val="666666"/>
                </a:solidFill>
                <a:latin typeface="Open Sans"/>
                <a:ea typeface="Open Sans"/>
                <a:cs typeface="Open Sans"/>
                <a:sym typeface="Open Sans"/>
              </a:defRPr>
            </a:lvl4pPr>
            <a:lvl5pPr indent="-317500" lvl="4" marL="2286000">
              <a:lnSpc>
                <a:spcPct val="100000"/>
              </a:lnSpc>
              <a:spcBef>
                <a:spcPts val="0"/>
              </a:spcBef>
              <a:spcAft>
                <a:spcPts val="0"/>
              </a:spcAft>
              <a:buClr>
                <a:srgbClr val="666666"/>
              </a:buClr>
              <a:buSzPts val="1400"/>
              <a:buFont typeface="Open Sans"/>
              <a:buChar char="○"/>
              <a:defRPr>
                <a:solidFill>
                  <a:srgbClr val="666666"/>
                </a:solidFill>
                <a:latin typeface="Open Sans"/>
                <a:ea typeface="Open Sans"/>
                <a:cs typeface="Open Sans"/>
                <a:sym typeface="Open Sans"/>
              </a:defRPr>
            </a:lvl5pPr>
            <a:lvl6pPr indent="-317500" lvl="5" marL="2743200">
              <a:lnSpc>
                <a:spcPct val="100000"/>
              </a:lnSpc>
              <a:spcBef>
                <a:spcPts val="0"/>
              </a:spcBef>
              <a:spcAft>
                <a:spcPts val="0"/>
              </a:spcAft>
              <a:buClr>
                <a:srgbClr val="666666"/>
              </a:buClr>
              <a:buSzPts val="1400"/>
              <a:buFont typeface="Open Sans"/>
              <a:buChar char="■"/>
              <a:defRPr>
                <a:solidFill>
                  <a:srgbClr val="666666"/>
                </a:solidFill>
                <a:latin typeface="Open Sans"/>
                <a:ea typeface="Open Sans"/>
                <a:cs typeface="Open Sans"/>
                <a:sym typeface="Open Sans"/>
              </a:defRPr>
            </a:lvl6pPr>
            <a:lvl7pPr indent="-317500" lvl="6" marL="3200400">
              <a:lnSpc>
                <a:spcPct val="100000"/>
              </a:lnSpc>
              <a:spcBef>
                <a:spcPts val="0"/>
              </a:spcBef>
              <a:spcAft>
                <a:spcPts val="0"/>
              </a:spcAft>
              <a:buClr>
                <a:srgbClr val="666666"/>
              </a:buClr>
              <a:buSzPts val="1400"/>
              <a:buFont typeface="Open Sans"/>
              <a:buChar char="●"/>
              <a:defRPr>
                <a:solidFill>
                  <a:srgbClr val="666666"/>
                </a:solidFill>
                <a:latin typeface="Open Sans"/>
                <a:ea typeface="Open Sans"/>
                <a:cs typeface="Open Sans"/>
                <a:sym typeface="Open Sans"/>
              </a:defRPr>
            </a:lvl7pPr>
            <a:lvl8pPr indent="-317500" lvl="7" marL="3657600">
              <a:lnSpc>
                <a:spcPct val="100000"/>
              </a:lnSpc>
              <a:spcBef>
                <a:spcPts val="0"/>
              </a:spcBef>
              <a:spcAft>
                <a:spcPts val="0"/>
              </a:spcAft>
              <a:buClr>
                <a:srgbClr val="666666"/>
              </a:buClr>
              <a:buSzPts val="1400"/>
              <a:buFont typeface="Open Sans"/>
              <a:buChar char="○"/>
              <a:defRPr>
                <a:solidFill>
                  <a:srgbClr val="666666"/>
                </a:solidFill>
                <a:latin typeface="Open Sans"/>
                <a:ea typeface="Open Sans"/>
                <a:cs typeface="Open Sans"/>
                <a:sym typeface="Open Sans"/>
              </a:defRPr>
            </a:lvl8pPr>
            <a:lvl9pPr indent="-317500" lvl="8" marL="4114800">
              <a:lnSpc>
                <a:spcPct val="100000"/>
              </a:lnSpc>
              <a:spcBef>
                <a:spcPts val="0"/>
              </a:spcBef>
              <a:spcAft>
                <a:spcPts val="0"/>
              </a:spcAft>
              <a:buClr>
                <a:srgbClr val="666666"/>
              </a:buClr>
              <a:buSzPts val="1400"/>
              <a:buFont typeface="Open Sans"/>
              <a:buChar char="■"/>
              <a:defRPr>
                <a:solidFill>
                  <a:srgbClr val="666666"/>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23" name="Shape 223"/>
        <p:cNvGrpSpPr/>
        <p:nvPr/>
      </p:nvGrpSpPr>
      <p:grpSpPr>
        <a:xfrm>
          <a:off x="0" y="0"/>
          <a:ext cx="0" cy="0"/>
          <a:chOff x="0" y="0"/>
          <a:chExt cx="0" cy="0"/>
        </a:xfrm>
      </p:grpSpPr>
      <p:sp>
        <p:nvSpPr>
          <p:cNvPr id="224" name="Google Shape;224;p3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25" name="Google Shape;225;p3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20.png"/><Relationship Id="rId9"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5.png"/><Relationship Id="rId7" Type="http://schemas.openxmlformats.org/officeDocument/2006/relationships/image" Target="../media/image8.png"/><Relationship Id="rId8" Type="http://schemas.openxmlformats.org/officeDocument/2006/relationships/image" Target="../media/image9.png"/><Relationship Id="rId11" Type="http://schemas.openxmlformats.org/officeDocument/2006/relationships/slide" Target="/ppt/slides/slide3.xml"/><Relationship Id="rId10" Type="http://schemas.openxmlformats.org/officeDocument/2006/relationships/image" Target="../media/image12.png"/><Relationship Id="rId13" Type="http://schemas.openxmlformats.org/officeDocument/2006/relationships/slide" Target="/ppt/slides/slide7.xml"/><Relationship Id="rId12" Type="http://schemas.openxmlformats.org/officeDocument/2006/relationships/slide" Target="/ppt/slides/slide4.xml"/><Relationship Id="rId15" Type="http://schemas.openxmlformats.org/officeDocument/2006/relationships/slide" Target="/ppt/slides/slide18.xml"/><Relationship Id="rId14" Type="http://schemas.openxmlformats.org/officeDocument/2006/relationships/slide" Target="/ppt/slides/slide14.xml"/><Relationship Id="rId16" Type="http://schemas.openxmlformats.org/officeDocument/2006/relationships/slide" Target="/ppt/slides/slide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7.png"/><Relationship Id="rId9" Type="http://schemas.openxmlformats.org/officeDocument/2006/relationships/slide" Target="/ppt/slides/slide18.xml"/><Relationship Id="rId5" Type="http://schemas.openxmlformats.org/officeDocument/2006/relationships/slide" Target="/ppt/slides/slide3.xml"/><Relationship Id="rId6" Type="http://schemas.openxmlformats.org/officeDocument/2006/relationships/slide" Target="/ppt/slides/slide10.xml"/><Relationship Id="rId7" Type="http://schemas.openxmlformats.org/officeDocument/2006/relationships/slide" Target="/ppt/slides/slide10.xml"/><Relationship Id="rId8" Type="http://schemas.openxmlformats.org/officeDocument/2006/relationships/slide" Target="/ppt/slides/slide14.xml"/><Relationship Id="rId10" Type="http://schemas.openxmlformats.org/officeDocument/2006/relationships/slide" Target="/ppt/slides/slide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slide" Target="/ppt/slides/slide3.xml"/><Relationship Id="rId4" Type="http://schemas.openxmlformats.org/officeDocument/2006/relationships/slide" Target="/ppt/slides/slide11.xml"/><Relationship Id="rId5" Type="http://schemas.openxmlformats.org/officeDocument/2006/relationships/slide" Target="/ppt/slides/slide11.xml"/><Relationship Id="rId6" Type="http://schemas.openxmlformats.org/officeDocument/2006/relationships/slide" Target="/ppt/slides/slide14.xml"/><Relationship Id="rId7" Type="http://schemas.openxmlformats.org/officeDocument/2006/relationships/slide" Target="/ppt/slides/slide18.xml"/><Relationship Id="rId8" Type="http://schemas.openxmlformats.org/officeDocument/2006/relationships/slide" Target="/ppt/slides/slide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slide" Target="/ppt/slides/slide3.xml"/><Relationship Id="rId4" Type="http://schemas.openxmlformats.org/officeDocument/2006/relationships/slide" Target="/ppt/slides/slide12.xml"/><Relationship Id="rId5" Type="http://schemas.openxmlformats.org/officeDocument/2006/relationships/slide" Target="/ppt/slides/slide12.xml"/><Relationship Id="rId6" Type="http://schemas.openxmlformats.org/officeDocument/2006/relationships/slide" Target="/ppt/slides/slide14.xml"/><Relationship Id="rId7" Type="http://schemas.openxmlformats.org/officeDocument/2006/relationships/slide" Target="/ppt/slides/slide18.xml"/><Relationship Id="rId8" Type="http://schemas.openxmlformats.org/officeDocument/2006/relationships/slide" Target="/ppt/slides/slide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slide" Target="/ppt/slides/slide3.xml"/><Relationship Id="rId4" Type="http://schemas.openxmlformats.org/officeDocument/2006/relationships/slide" Target="/ppt/slides/slide13.xml"/><Relationship Id="rId5" Type="http://schemas.openxmlformats.org/officeDocument/2006/relationships/slide" Target="/ppt/slides/slide13.xml"/><Relationship Id="rId6" Type="http://schemas.openxmlformats.org/officeDocument/2006/relationships/slide" Target="/ppt/slides/slide14.xml"/><Relationship Id="rId7" Type="http://schemas.openxmlformats.org/officeDocument/2006/relationships/slide" Target="/ppt/slides/slide18.xml"/><Relationship Id="rId8" Type="http://schemas.openxmlformats.org/officeDocument/2006/relationships/slide" Target="/ppt/slides/slide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 Id="rId3" Type="http://schemas.openxmlformats.org/officeDocument/2006/relationships/slide" Target="/ppt/slides/slide3.xml"/><Relationship Id="rId4" Type="http://schemas.openxmlformats.org/officeDocument/2006/relationships/slide" Target="/ppt/slides/slide14.xml"/><Relationship Id="rId5" Type="http://schemas.openxmlformats.org/officeDocument/2006/relationships/slide" Target="/ppt/slides/slide14.xml"/><Relationship Id="rId6" Type="http://schemas.openxmlformats.org/officeDocument/2006/relationships/slide" Target="/ppt/slides/slide14.xml"/><Relationship Id="rId7" Type="http://schemas.openxmlformats.org/officeDocument/2006/relationships/slide" Target="/ppt/slides/slide18.xml"/><Relationship Id="rId8" Type="http://schemas.openxmlformats.org/officeDocument/2006/relationships/slide" Target="/ppt/slides/slide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slide" Target="/ppt/slides/slide3.xml"/><Relationship Id="rId4" Type="http://schemas.openxmlformats.org/officeDocument/2006/relationships/slide" Target="/ppt/slides/slide15.xml"/><Relationship Id="rId5" Type="http://schemas.openxmlformats.org/officeDocument/2006/relationships/slide" Target="/ppt/slides/slide15.xml"/><Relationship Id="rId6" Type="http://schemas.openxmlformats.org/officeDocument/2006/relationships/slide" Target="/ppt/slides/slide15.xml"/><Relationship Id="rId7" Type="http://schemas.openxmlformats.org/officeDocument/2006/relationships/slide" Target="/ppt/slides/slide18.xml"/><Relationship Id="rId8" Type="http://schemas.openxmlformats.org/officeDocument/2006/relationships/slide" Target="/ppt/slides/slide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slide" Target="/ppt/slides/slide3.xml"/><Relationship Id="rId4" Type="http://schemas.openxmlformats.org/officeDocument/2006/relationships/slide" Target="/ppt/slides/slide16.xml"/><Relationship Id="rId5" Type="http://schemas.openxmlformats.org/officeDocument/2006/relationships/slide" Target="/ppt/slides/slide16.xml"/><Relationship Id="rId6" Type="http://schemas.openxmlformats.org/officeDocument/2006/relationships/slide" Target="/ppt/slides/slide16.xml"/><Relationship Id="rId7" Type="http://schemas.openxmlformats.org/officeDocument/2006/relationships/slide" Target="/ppt/slides/slide18.xml"/><Relationship Id="rId8" Type="http://schemas.openxmlformats.org/officeDocument/2006/relationships/slide" Target="/ppt/slides/slide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slide" Target="/ppt/slides/slide3.xml"/><Relationship Id="rId4" Type="http://schemas.openxmlformats.org/officeDocument/2006/relationships/slide" Target="/ppt/slides/slide17.xml"/><Relationship Id="rId5" Type="http://schemas.openxmlformats.org/officeDocument/2006/relationships/slide" Target="/ppt/slides/slide17.xml"/><Relationship Id="rId6" Type="http://schemas.openxmlformats.org/officeDocument/2006/relationships/slide" Target="/ppt/slides/slide17.xml"/><Relationship Id="rId7" Type="http://schemas.openxmlformats.org/officeDocument/2006/relationships/slide" Target="/ppt/slides/slide18.xml"/><Relationship Id="rId8" Type="http://schemas.openxmlformats.org/officeDocument/2006/relationships/slide" Target="/ppt/slides/slide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 Id="rId3" Type="http://schemas.openxmlformats.org/officeDocument/2006/relationships/slide" Target="/ppt/slides/slide3.xml"/><Relationship Id="rId4" Type="http://schemas.openxmlformats.org/officeDocument/2006/relationships/slide" Target="/ppt/slides/slide18.xml"/><Relationship Id="rId5" Type="http://schemas.openxmlformats.org/officeDocument/2006/relationships/slide" Target="/ppt/slides/slide18.xml"/><Relationship Id="rId6" Type="http://schemas.openxmlformats.org/officeDocument/2006/relationships/slide" Target="/ppt/slides/slide18.xml"/><Relationship Id="rId7" Type="http://schemas.openxmlformats.org/officeDocument/2006/relationships/slide" Target="/ppt/slides/slide18.xml"/><Relationship Id="rId8" Type="http://schemas.openxmlformats.org/officeDocument/2006/relationships/slide" Target="/ppt/slides/slide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slide" Target="/ppt/slides/slide3.xml"/><Relationship Id="rId4" Type="http://schemas.openxmlformats.org/officeDocument/2006/relationships/slide" Target="/ppt/slides/slide19.xml"/><Relationship Id="rId5" Type="http://schemas.openxmlformats.org/officeDocument/2006/relationships/slide" Target="/ppt/slides/slide19.xml"/><Relationship Id="rId6" Type="http://schemas.openxmlformats.org/officeDocument/2006/relationships/slide" Target="/ppt/slides/slide19.xml"/><Relationship Id="rId7" Type="http://schemas.openxmlformats.org/officeDocument/2006/relationships/slide" Target="/ppt/slides/slide19.xml"/><Relationship Id="rId8" Type="http://schemas.openxmlformats.org/officeDocument/2006/relationships/slide" Target="/ppt/slides/slide23.xml"/></Relationships>
</file>

<file path=ppt/slides/_rels/slide2.xml.rels><?xml version="1.0" encoding="UTF-8" standalone="yes"?><Relationships xmlns="http://schemas.openxmlformats.org/package/2006/relationships"><Relationship Id="rId20" Type="http://schemas.openxmlformats.org/officeDocument/2006/relationships/slide" Target="/ppt/slides/slide14.xml"/><Relationship Id="rId22" Type="http://schemas.openxmlformats.org/officeDocument/2006/relationships/slide" Target="/ppt/slides/slide23.xml"/><Relationship Id="rId21" Type="http://schemas.openxmlformats.org/officeDocument/2006/relationships/slide" Target="/ppt/slides/slide18.xm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2.xml"/><Relationship Id="rId5" Type="http://schemas.openxmlformats.org/officeDocument/2006/relationships/hyperlink" Target="http://bit.ly/33VAFh3" TargetMode="External"/><Relationship Id="rId6" Type="http://schemas.openxmlformats.org/officeDocument/2006/relationships/slide" Target="/ppt/slides/slide29.xml"/><Relationship Id="rId7" Type="http://schemas.openxmlformats.org/officeDocument/2006/relationships/slide" Target="/ppt/slides/slide27.xml"/><Relationship Id="rId8" Type="http://schemas.openxmlformats.org/officeDocument/2006/relationships/slide" Target="/ppt/slides/slide31.xml"/><Relationship Id="rId11" Type="http://schemas.openxmlformats.org/officeDocument/2006/relationships/slide" Target="/ppt/slides/slide34.xml"/><Relationship Id="rId10" Type="http://schemas.openxmlformats.org/officeDocument/2006/relationships/slide" Target="/ppt/slides/slide34.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35.xml"/><Relationship Id="rId15" Type="http://schemas.openxmlformats.org/officeDocument/2006/relationships/slide" Target="/ppt/slides/slide36.xml"/><Relationship Id="rId14" Type="http://schemas.openxmlformats.org/officeDocument/2006/relationships/slide" Target="/ppt/slides/slide36.xml"/><Relationship Id="rId17" Type="http://schemas.openxmlformats.org/officeDocument/2006/relationships/slide" Target="/ppt/slides/slide3.xml"/><Relationship Id="rId16" Type="http://schemas.openxmlformats.org/officeDocument/2006/relationships/slide" Target="/ppt/slides/slide42.xml"/><Relationship Id="rId19" Type="http://schemas.openxmlformats.org/officeDocument/2006/relationships/slide" Target="/ppt/slides/slide7.xml"/><Relationship Id="rId18" Type="http://schemas.openxmlformats.org/officeDocument/2006/relationships/slide" Target="/ppt/slides/slide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47.jpg"/><Relationship Id="rId4" Type="http://schemas.openxmlformats.org/officeDocument/2006/relationships/image" Target="../media/image8.png"/><Relationship Id="rId9" Type="http://schemas.openxmlformats.org/officeDocument/2006/relationships/slide" Target="/ppt/slides/slide20.xml"/><Relationship Id="rId5" Type="http://schemas.openxmlformats.org/officeDocument/2006/relationships/slide" Target="/ppt/slides/slide3.xml"/><Relationship Id="rId6" Type="http://schemas.openxmlformats.org/officeDocument/2006/relationships/slide" Target="/ppt/slides/slide20.xml"/><Relationship Id="rId7" Type="http://schemas.openxmlformats.org/officeDocument/2006/relationships/slide" Target="/ppt/slides/slide20.xml"/><Relationship Id="rId8" Type="http://schemas.openxmlformats.org/officeDocument/2006/relationships/slide" Target="/ppt/slides/slide20.xml"/><Relationship Id="rId10" Type="http://schemas.openxmlformats.org/officeDocument/2006/relationships/slide" Target="/ppt/slides/slide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45.jpg"/><Relationship Id="rId4" Type="http://schemas.openxmlformats.org/officeDocument/2006/relationships/image" Target="../media/image48.jpg"/><Relationship Id="rId9" Type="http://schemas.openxmlformats.org/officeDocument/2006/relationships/slide" Target="/ppt/slides/slide21.xml"/><Relationship Id="rId5" Type="http://schemas.openxmlformats.org/officeDocument/2006/relationships/slide" Target="/ppt/slides/slide3.xml"/><Relationship Id="rId6" Type="http://schemas.openxmlformats.org/officeDocument/2006/relationships/slide" Target="/ppt/slides/slide21.xml"/><Relationship Id="rId7" Type="http://schemas.openxmlformats.org/officeDocument/2006/relationships/slide" Target="/ppt/slides/slide21.xml"/><Relationship Id="rId8" Type="http://schemas.openxmlformats.org/officeDocument/2006/relationships/slide" Target="/ppt/slides/slide21.xml"/><Relationship Id="rId10" Type="http://schemas.openxmlformats.org/officeDocument/2006/relationships/slide" Target="/ppt/slides/slide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9.jp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 Id="rId3" Type="http://schemas.openxmlformats.org/officeDocument/2006/relationships/slide" Target="/ppt/slides/slide3.xml"/><Relationship Id="rId4" Type="http://schemas.openxmlformats.org/officeDocument/2006/relationships/slide" Target="/ppt/slides/slide23.xml"/><Relationship Id="rId5" Type="http://schemas.openxmlformats.org/officeDocument/2006/relationships/slide" Target="/ppt/slides/slide23.xml"/><Relationship Id="rId6" Type="http://schemas.openxmlformats.org/officeDocument/2006/relationships/slide" Target="/ppt/slides/slide23.xml"/><Relationship Id="rId7" Type="http://schemas.openxmlformats.org/officeDocument/2006/relationships/slide" Target="/ppt/slides/slide23.xml"/><Relationship Id="rId8" Type="http://schemas.openxmlformats.org/officeDocument/2006/relationships/slide" Target="/ppt/slid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slide" Target="/ppt/slides/slide3.xml"/><Relationship Id="rId9" Type="http://schemas.openxmlformats.org/officeDocument/2006/relationships/slide" Target="/ppt/slides/slide24.xml"/><Relationship Id="rId5" Type="http://schemas.openxmlformats.org/officeDocument/2006/relationships/slide" Target="/ppt/slides/slide24.xml"/><Relationship Id="rId6" Type="http://schemas.openxmlformats.org/officeDocument/2006/relationships/slide" Target="/ppt/slides/slide24.xml"/><Relationship Id="rId7" Type="http://schemas.openxmlformats.org/officeDocument/2006/relationships/slide" Target="/ppt/slides/slide24.xml"/><Relationship Id="rId8" Type="http://schemas.openxmlformats.org/officeDocument/2006/relationships/slide" Target="/ppt/slid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slide" Target="/ppt/slides/slide3.xml"/><Relationship Id="rId9" Type="http://schemas.openxmlformats.org/officeDocument/2006/relationships/slide" Target="/ppt/slides/slide25.xml"/><Relationship Id="rId5" Type="http://schemas.openxmlformats.org/officeDocument/2006/relationships/slide" Target="/ppt/slides/slide25.xml"/><Relationship Id="rId6" Type="http://schemas.openxmlformats.org/officeDocument/2006/relationships/slide" Target="/ppt/slides/slide25.xml"/><Relationship Id="rId7" Type="http://schemas.openxmlformats.org/officeDocument/2006/relationships/slide" Target="/ppt/slides/slide25.xml"/><Relationship Id="rId8" Type="http://schemas.openxmlformats.org/officeDocument/2006/relationships/slide" Target="/ppt/slid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23.jpg"/><Relationship Id="rId4" Type="http://schemas.openxmlformats.org/officeDocument/2006/relationships/slide" Target="/ppt/slides/slide3.xml"/><Relationship Id="rId9" Type="http://schemas.openxmlformats.org/officeDocument/2006/relationships/slide" Target="/ppt/slides/slide26.xml"/><Relationship Id="rId5" Type="http://schemas.openxmlformats.org/officeDocument/2006/relationships/slide" Target="/ppt/slides/slide26.xml"/><Relationship Id="rId6" Type="http://schemas.openxmlformats.org/officeDocument/2006/relationships/slide" Target="/ppt/slides/slide26.xml"/><Relationship Id="rId7" Type="http://schemas.openxmlformats.org/officeDocument/2006/relationships/slide" Target="/ppt/slides/slide26.xml"/><Relationship Id="rId8" Type="http://schemas.openxmlformats.org/officeDocument/2006/relationships/slide" Target="/ppt/slid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9.png"/><Relationship Id="rId9" Type="http://schemas.openxmlformats.org/officeDocument/2006/relationships/slide" Target="/ppt/slides/slide27.xml"/><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slide" Target="/ppt/slides/slide3.xml"/><Relationship Id="rId8" Type="http://schemas.openxmlformats.org/officeDocument/2006/relationships/slide" Target="/ppt/slides/slide27.xml"/><Relationship Id="rId11" Type="http://schemas.openxmlformats.org/officeDocument/2006/relationships/slide" Target="/ppt/slides/slide27.xml"/><Relationship Id="rId10" Type="http://schemas.openxmlformats.org/officeDocument/2006/relationships/slide" Target="/ppt/slides/slide27.xml"/><Relationship Id="rId12" Type="http://schemas.openxmlformats.org/officeDocument/2006/relationships/slide" Target="/ppt/slid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slide" Target="/ppt/slides/slide3.xml"/><Relationship Id="rId4" Type="http://schemas.openxmlformats.org/officeDocument/2006/relationships/slide" Target="/ppt/slides/slide28.xml"/><Relationship Id="rId5" Type="http://schemas.openxmlformats.org/officeDocument/2006/relationships/slide" Target="/ppt/slides/slide28.xml"/><Relationship Id="rId6" Type="http://schemas.openxmlformats.org/officeDocument/2006/relationships/slide" Target="/ppt/slides/slide28.xml"/><Relationship Id="rId7" Type="http://schemas.openxmlformats.org/officeDocument/2006/relationships/slide" Target="/ppt/slides/slide28.xml"/><Relationship Id="rId8" Type="http://schemas.openxmlformats.org/officeDocument/2006/relationships/slide" Target="/ppt/slides/slide28.xml"/></Relationships>
</file>

<file path=ppt/slides/_rels/slide29.xml.rels><?xml version="1.0" encoding="UTF-8" standalone="yes"?><Relationships xmlns="http://schemas.openxmlformats.org/package/2006/relationships"><Relationship Id="rId20" Type="http://schemas.openxmlformats.org/officeDocument/2006/relationships/slide" Target="/ppt/slides/slide29.xml"/><Relationship Id="rId22" Type="http://schemas.openxmlformats.org/officeDocument/2006/relationships/slide" Target="/ppt/slides/slide29.xml"/><Relationship Id="rId21" Type="http://schemas.openxmlformats.org/officeDocument/2006/relationships/slide" Target="/ppt/slides/slide29.xml"/><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27.png"/><Relationship Id="rId9"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26.png"/><Relationship Id="rId7" Type="http://schemas.openxmlformats.org/officeDocument/2006/relationships/image" Target="../media/image43.png"/><Relationship Id="rId8" Type="http://schemas.openxmlformats.org/officeDocument/2006/relationships/image" Target="../media/image25.png"/><Relationship Id="rId11" Type="http://schemas.openxmlformats.org/officeDocument/2006/relationships/image" Target="../media/image38.png"/><Relationship Id="rId10" Type="http://schemas.openxmlformats.org/officeDocument/2006/relationships/image" Target="../media/image35.png"/><Relationship Id="rId13" Type="http://schemas.openxmlformats.org/officeDocument/2006/relationships/image" Target="../media/image33.png"/><Relationship Id="rId12" Type="http://schemas.openxmlformats.org/officeDocument/2006/relationships/image" Target="../media/image31.png"/><Relationship Id="rId15" Type="http://schemas.openxmlformats.org/officeDocument/2006/relationships/image" Target="../media/image39.png"/><Relationship Id="rId14" Type="http://schemas.openxmlformats.org/officeDocument/2006/relationships/image" Target="../media/image32.png"/><Relationship Id="rId17" Type="http://schemas.openxmlformats.org/officeDocument/2006/relationships/slide" Target="/ppt/slides/slide3.xml"/><Relationship Id="rId16" Type="http://schemas.openxmlformats.org/officeDocument/2006/relationships/image" Target="../media/image36.png"/><Relationship Id="rId19" Type="http://schemas.openxmlformats.org/officeDocument/2006/relationships/slide" Target="/ppt/slides/slide29.xml"/><Relationship Id="rId18" Type="http://schemas.openxmlformats.org/officeDocument/2006/relationships/slide" Target="/ppt/slid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slide" Target="/ppt/slides/slide3.xml"/><Relationship Id="rId4" Type="http://schemas.openxmlformats.org/officeDocument/2006/relationships/slide" Target="/ppt/slides/slide4.xml"/><Relationship Id="rId9" Type="http://schemas.openxmlformats.org/officeDocument/2006/relationships/image" Target="../media/image16.png"/><Relationship Id="rId5" Type="http://schemas.openxmlformats.org/officeDocument/2006/relationships/slide" Target="/ppt/slides/slide7.xml"/><Relationship Id="rId6" Type="http://schemas.openxmlformats.org/officeDocument/2006/relationships/slide" Target="/ppt/slides/slide14.xml"/><Relationship Id="rId7" Type="http://schemas.openxmlformats.org/officeDocument/2006/relationships/slide" Target="/ppt/slides/slide18.xml"/><Relationship Id="rId8" Type="http://schemas.openxmlformats.org/officeDocument/2006/relationships/slide" Target="/ppt/slides/slide23.xml"/><Relationship Id="rId11" Type="http://schemas.openxmlformats.org/officeDocument/2006/relationships/slide" Target="/ppt/slides/slide5.xml"/><Relationship Id="rId10" Type="http://schemas.openxmlformats.org/officeDocument/2006/relationships/image" Target="../media/image4.png"/><Relationship Id="rId13" Type="http://schemas.openxmlformats.org/officeDocument/2006/relationships/slide" Target="/ppt/slides/slide14.xml"/><Relationship Id="rId12" Type="http://schemas.openxmlformats.org/officeDocument/2006/relationships/slide" Target="/ppt/slides/slide7.xml"/><Relationship Id="rId15" Type="http://schemas.openxmlformats.org/officeDocument/2006/relationships/slide" Target="/ppt/slides/slide23.xml"/><Relationship Id="rId14" Type="http://schemas.openxmlformats.org/officeDocument/2006/relationships/slide" Target="/ppt/slides/slide18.xml"/><Relationship Id="rId17" Type="http://schemas.openxmlformats.org/officeDocument/2006/relationships/image" Target="../media/image6.png"/><Relationship Id="rId16"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 Id="rId3" Type="http://schemas.openxmlformats.org/officeDocument/2006/relationships/hyperlink" Target="https://www.freepik.com/free-photo/mid-shot-woman-talking-phone-table_11127892.htm/?utm_source=slidesgo_template&amp;utm_medium=referral-link&amp;utm_campaign=sg_resources&amp;utm_content=freepik" TargetMode="External"/><Relationship Id="rId4" Type="http://schemas.openxmlformats.org/officeDocument/2006/relationships/hyperlink" Target="https://www.freepik.com/free-photo/woman-smiling-looking-camera_5191535.htm/?utm_source=slidesgo_template&amp;utm_medium=referral-link&amp;utm_campaign=sg_resources&amp;utm_content=freepik" TargetMode="External"/><Relationship Id="rId9" Type="http://schemas.openxmlformats.org/officeDocument/2006/relationships/hyperlink" Target="https://www.freepik.com/free-vector/realistic-3d-shapes-floating-background_13264387.htm#&amp;position=6/?utm_source=slidesgo_template&amp;utm_medium=referral-link&amp;utm_campaign=sg_resources&amp;utm_content=freepik" TargetMode="External"/><Relationship Id="rId5" Type="http://schemas.openxmlformats.org/officeDocument/2006/relationships/hyperlink" Target="https://www.freepik.com/free-photo/front-view-man-posing-with-arms-crossed-copy-space_13757411.htm/?utm_source=slidesgo_template&amp;utm_medium=referral-link&amp;utm_campaign=sg_resources&amp;utm_content=freepik" TargetMode="External"/><Relationship Id="rId6" Type="http://schemas.openxmlformats.org/officeDocument/2006/relationships/hyperlink" Target="https://www.freepik.com/free-photo/business-man-working-laptop_13296736.htm/?utm_source=slidesgo_template&amp;utm_medium=referral-link&amp;utm_campaign=sg_resources&amp;utm_content=freepik" TargetMode="External"/><Relationship Id="rId7" Type="http://schemas.openxmlformats.org/officeDocument/2006/relationships/hyperlink" Target="https://www.freepik.com/free-photo/close-up-people-holding-hands_15501103.htm/?utm_source=slidesgo_template&amp;utm_medium=referral-link&amp;utm_campaign=sg_resources&amp;utm_content=freepik" TargetMode="External"/><Relationship Id="rId8" Type="http://schemas.openxmlformats.org/officeDocument/2006/relationships/hyperlink" Target="https://www.freepik.com/free-vector/realistic-3d-shapes-floating-background_13397766.htm#&amp;position=3/?utm_source=slidesgo_template&amp;utm_medium=referral-link&amp;utm_campaign=sg_resources&amp;utm_content=freepik" TargetMode="External"/><Relationship Id="rId11" Type="http://schemas.openxmlformats.org/officeDocument/2006/relationships/slide" Target="/ppt/slides/slide3.xml"/><Relationship Id="rId10" Type="http://schemas.openxmlformats.org/officeDocument/2006/relationships/image" Target="../media/image5.png"/><Relationship Id="rId13" Type="http://schemas.openxmlformats.org/officeDocument/2006/relationships/slide" Target="/ppt/slides/slide30.xml"/><Relationship Id="rId12" Type="http://schemas.openxmlformats.org/officeDocument/2006/relationships/slide" Target="/ppt/slides/slide30.xml"/><Relationship Id="rId15" Type="http://schemas.openxmlformats.org/officeDocument/2006/relationships/slide" Target="/ppt/slides/slide30.xml"/><Relationship Id="rId14" Type="http://schemas.openxmlformats.org/officeDocument/2006/relationships/slide" Target="/ppt/slides/slide30.xml"/><Relationship Id="rId16" Type="http://schemas.openxmlformats.org/officeDocument/2006/relationships/slide" Target="/ppt/slid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hyperlink" Target="https://www.freepik.com/free-photo/group-coworkers-office-posing_14667000.htm/?utm_source=slidesgo_template&amp;utm_medium=referral-link&amp;utm_campaign=sg_resources&amp;utm_content=freepik" TargetMode="External"/><Relationship Id="rId4" Type="http://schemas.openxmlformats.org/officeDocument/2006/relationships/hyperlink" Target="https://www.freepik.com/free-photo/side-view-man-looking-away_11105862.htm/?utm_source=slidesgo_template&amp;utm_medium=referral-link&amp;utm_campaign=sg_resources&amp;utm_content=freepik" TargetMode="External"/><Relationship Id="rId9" Type="http://schemas.openxmlformats.org/officeDocument/2006/relationships/hyperlink" Target="https://www.freepik.com/free-vector/3d-background-concept_7327911.htm/?utm_source=slidesgo_template&amp;utm_medium=referral-link&amp;utm_campaign=sg_resources&amp;utm_content=freepik" TargetMode="External"/><Relationship Id="rId5" Type="http://schemas.openxmlformats.org/officeDocument/2006/relationships/hyperlink" Target="https://www.freepik.com/free-photo/confident-blonde-young-woman-with-crossed-arms-standing-against-white-background_3699759.htm/?utm_source=slidesgo_template&amp;utm_medium=referral-link&amp;utm_campaign=sg_resources&amp;utm_content=freepik" TargetMode="External"/><Relationship Id="rId6" Type="http://schemas.openxmlformats.org/officeDocument/2006/relationships/hyperlink" Target="https://www.freepik.com/free-photo/top-view-person-writing-laptop-with-copy-space_10570571.htm/?utm_source=slidesgo_template&amp;utm_medium=referral-link&amp;utm_campaign=sg_resources&amp;utm_content=freepik" TargetMode="External"/><Relationship Id="rId7"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 Id="rId8" Type="http://schemas.openxmlformats.org/officeDocument/2006/relationships/hyperlink" Target="https://www.freepik.com/free-vector/3d-background-concept_7327906.htm/?utm_source=slidesgo_template&amp;utm_medium=referral-link&amp;utm_campaign=sg_resources&amp;utm_content=freepik" TargetMode="External"/><Relationship Id="rId11" Type="http://schemas.openxmlformats.org/officeDocument/2006/relationships/slide" Target="/ppt/slides/slide3.xml"/><Relationship Id="rId10" Type="http://schemas.openxmlformats.org/officeDocument/2006/relationships/hyperlink" Target="https://www.flaticon.es/packs/marketing-growth-8?word=marketing&amp;k=1626424379771/?utm_source=slidesgo_template&amp;utm_medium=referral-link&amp;utm_campaign=sg_resources&amp;utm_content=flaticon" TargetMode="External"/><Relationship Id="rId13" Type="http://schemas.openxmlformats.org/officeDocument/2006/relationships/slide" Target="/ppt/slides/slide31.xml"/><Relationship Id="rId12" Type="http://schemas.openxmlformats.org/officeDocument/2006/relationships/slide" Target="/ppt/slides/slide31.xml"/><Relationship Id="rId15" Type="http://schemas.openxmlformats.org/officeDocument/2006/relationships/slide" Target="/ppt/slides/slide31.xml"/><Relationship Id="rId14" Type="http://schemas.openxmlformats.org/officeDocument/2006/relationships/slide" Target="/ppt/slides/slide31.xml"/><Relationship Id="rId16" Type="http://schemas.openxmlformats.org/officeDocument/2006/relationships/slide" Target="/ppt/slid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2.xml"/><Relationship Id="rId3" Type="http://schemas.openxmlformats.org/officeDocument/2006/relationships/hyperlink" Target="http://bit.ly/2PfT4lq" TargetMode="External"/><Relationship Id="rId4" Type="http://schemas.openxmlformats.org/officeDocument/2006/relationships/slide" Target="/ppt/slides/slide27.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3.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4.xml"/><Relationship Id="rId3" Type="http://schemas.openxmlformats.org/officeDocument/2006/relationships/hyperlink" Target="https://fonts.google.com/specimen/Bungee" TargetMode="External"/><Relationship Id="rId4" Type="http://schemas.openxmlformats.org/officeDocument/2006/relationships/hyperlink" Target="https://fonts.google.com/specimen/Open+San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5.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24.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28.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42.gif"/><Relationship Id="rId14" Type="http://schemas.openxmlformats.org/officeDocument/2006/relationships/image" Target="../media/image30.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37.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6.xml"/><Relationship Id="rId3" Type="http://schemas.openxmlformats.org/officeDocument/2006/relationships/hyperlink" Target="https://bit.ly/2ZjL1pd"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7.xml"/><Relationship Id="rId6" Type="http://schemas.openxmlformats.org/officeDocument/2006/relationships/slide" Target="/ppt/slides/slide14.xml"/><Relationship Id="rId7" Type="http://schemas.openxmlformats.org/officeDocument/2006/relationships/slide" Target="/ppt/slides/slide18.xml"/><Relationship Id="rId8" Type="http://schemas.openxmlformats.org/officeDocument/2006/relationships/slide" Target="/ppt/slides/slide2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2.xml"/><Relationship Id="rId3" Type="http://schemas.openxmlformats.org/officeDocument/2006/relationships/hyperlink" Target="https://chrome.google.com/webstore/detail/flaticon-for-gsuit-gslide/haekgjfnhhdkgfgmldhfokhmfkgmciba"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9.xml"/><Relationship Id="rId3" Type="http://schemas.openxmlformats.org/officeDocument/2006/relationships/hyperlink" Target="http://bit.ly/2PfT4lq" TargetMode="Externa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46.jpg"/><Relationship Id="rId4" Type="http://schemas.openxmlformats.org/officeDocument/2006/relationships/image" Target="../media/image20.png"/><Relationship Id="rId9" Type="http://schemas.openxmlformats.org/officeDocument/2006/relationships/slide" Target="/ppt/slides/slide18.xml"/><Relationship Id="rId5" Type="http://schemas.openxmlformats.org/officeDocument/2006/relationships/slide" Target="/ppt/slides/slide3.xml"/><Relationship Id="rId6" Type="http://schemas.openxmlformats.org/officeDocument/2006/relationships/slide" Target="/ppt/slides/slide5.xml"/><Relationship Id="rId7" Type="http://schemas.openxmlformats.org/officeDocument/2006/relationships/slide" Target="/ppt/slides/slide7.xml"/><Relationship Id="rId8" Type="http://schemas.openxmlformats.org/officeDocument/2006/relationships/slide" Target="/ppt/slides/slide14.xml"/><Relationship Id="rId10" Type="http://schemas.openxmlformats.org/officeDocument/2006/relationships/slide" Target="/ppt/slides/slide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slide" Target="/ppt/slides/slide3.xml"/><Relationship Id="rId4" Type="http://schemas.openxmlformats.org/officeDocument/2006/relationships/slide" Target="/ppt/slides/slide6.xml"/><Relationship Id="rId5" Type="http://schemas.openxmlformats.org/officeDocument/2006/relationships/slide" Target="/ppt/slides/slide7.xml"/><Relationship Id="rId6" Type="http://schemas.openxmlformats.org/officeDocument/2006/relationships/slide" Target="/ppt/slides/slide14.xml"/><Relationship Id="rId7" Type="http://schemas.openxmlformats.org/officeDocument/2006/relationships/slide" Target="/ppt/slides/slide18.xml"/><Relationship Id="rId8" Type="http://schemas.openxmlformats.org/officeDocument/2006/relationships/slide" Target="/ppt/slides/slide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 Id="rId3" Type="http://schemas.openxmlformats.org/officeDocument/2006/relationships/slide" Target="/ppt/slides/slide3.xml"/><Relationship Id="rId4" Type="http://schemas.openxmlformats.org/officeDocument/2006/relationships/slide" Target="/ppt/slides/slide7.xml"/><Relationship Id="rId5" Type="http://schemas.openxmlformats.org/officeDocument/2006/relationships/slide" Target="/ppt/slides/slide7.xml"/><Relationship Id="rId6" Type="http://schemas.openxmlformats.org/officeDocument/2006/relationships/slide" Target="/ppt/slides/slide14.xml"/><Relationship Id="rId7" Type="http://schemas.openxmlformats.org/officeDocument/2006/relationships/slide" Target="/ppt/slides/slide18.xml"/><Relationship Id="rId8" Type="http://schemas.openxmlformats.org/officeDocument/2006/relationships/slide" Target="/ppt/slides/slide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8.png"/><Relationship Id="rId9" Type="http://schemas.openxmlformats.org/officeDocument/2006/relationships/slide" Target="/ppt/slides/slide14.xml"/><Relationship Id="rId5" Type="http://schemas.openxmlformats.org/officeDocument/2006/relationships/image" Target="../media/image16.png"/><Relationship Id="rId6" Type="http://schemas.openxmlformats.org/officeDocument/2006/relationships/slide" Target="/ppt/slides/slide3.xml"/><Relationship Id="rId7" Type="http://schemas.openxmlformats.org/officeDocument/2006/relationships/slide" Target="/ppt/slides/slide8.xml"/><Relationship Id="rId8" Type="http://schemas.openxmlformats.org/officeDocument/2006/relationships/slide" Target="/ppt/slides/slide8.xml"/><Relationship Id="rId11" Type="http://schemas.openxmlformats.org/officeDocument/2006/relationships/slide" Target="/ppt/slides/slide23.xml"/><Relationship Id="rId10" Type="http://schemas.openxmlformats.org/officeDocument/2006/relationships/slide" Target="/ppt/slides/slide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hyperlink" Target="https://docs.google.com/spreadsheets/d/1aUz4FQLp1fnxWkdlIb1K5WrhdwGwugdLlt1_EBYD01A/copy#gid=0" TargetMode="External"/><Relationship Id="rId4" Type="http://schemas.openxmlformats.org/officeDocument/2006/relationships/image" Target="../media/image29.png"/><Relationship Id="rId9" Type="http://schemas.openxmlformats.org/officeDocument/2006/relationships/slide" Target="/ppt/slides/slide14.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slide" Target="/ppt/slides/slide3.xml"/><Relationship Id="rId7" Type="http://schemas.openxmlformats.org/officeDocument/2006/relationships/slide" Target="/ppt/slides/slide9.xml"/><Relationship Id="rId8" Type="http://schemas.openxmlformats.org/officeDocument/2006/relationships/slide" Target="/ppt/slides/slide9.xml"/><Relationship Id="rId11" Type="http://schemas.openxmlformats.org/officeDocument/2006/relationships/slide" Target="/ppt/slides/slide23.xml"/><Relationship Id="rId10" Type="http://schemas.openxmlformats.org/officeDocument/2006/relationships/slide" Target="/ppt/slides/slide18.xml"/><Relationship Id="rId1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8"/>
          <p:cNvSpPr/>
          <p:nvPr/>
        </p:nvSpPr>
        <p:spPr>
          <a:xfrm>
            <a:off x="1936975" y="4041275"/>
            <a:ext cx="5270100" cy="378000"/>
          </a:xfrm>
          <a:prstGeom prst="roundRect">
            <a:avLst>
              <a:gd fmla="val 50000" name="adj"/>
            </a:avLst>
          </a:prstGeom>
          <a:solidFill>
            <a:srgbClr val="E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8"/>
          <p:cNvSpPr txBox="1"/>
          <p:nvPr>
            <p:ph idx="1" type="subTitle"/>
          </p:nvPr>
        </p:nvSpPr>
        <p:spPr>
          <a:xfrm>
            <a:off x="2394450" y="4041275"/>
            <a:ext cx="4355100" cy="378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rPr>
              <a:t>Here is where your presentation begins</a:t>
            </a:r>
            <a:endParaRPr>
              <a:solidFill>
                <a:schemeClr val="dk1"/>
              </a:solidFill>
            </a:endParaRPr>
          </a:p>
        </p:txBody>
      </p:sp>
      <p:sp>
        <p:nvSpPr>
          <p:cNvPr id="233" name="Google Shape;233;p38"/>
          <p:cNvSpPr txBox="1"/>
          <p:nvPr>
            <p:ph type="ctrTitle"/>
          </p:nvPr>
        </p:nvSpPr>
        <p:spPr>
          <a:xfrm>
            <a:off x="1380450" y="1489563"/>
            <a:ext cx="6383100" cy="2052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3D Animated Newsletter</a:t>
            </a:r>
            <a:endParaRPr/>
          </a:p>
        </p:txBody>
      </p:sp>
      <p:pic>
        <p:nvPicPr>
          <p:cNvPr id="234" name="Google Shape;234;p38"/>
          <p:cNvPicPr preferRelativeResize="0"/>
          <p:nvPr/>
        </p:nvPicPr>
        <p:blipFill>
          <a:blip r:embed="rId3">
            <a:alphaModFix/>
          </a:blip>
          <a:stretch>
            <a:fillRect/>
          </a:stretch>
        </p:blipFill>
        <p:spPr>
          <a:xfrm>
            <a:off x="416674" y="2687413"/>
            <a:ext cx="1110876" cy="1112125"/>
          </a:xfrm>
          <a:prstGeom prst="rect">
            <a:avLst/>
          </a:prstGeom>
          <a:noFill/>
          <a:ln>
            <a:noFill/>
          </a:ln>
        </p:spPr>
      </p:pic>
      <p:pic>
        <p:nvPicPr>
          <p:cNvPr id="235" name="Google Shape;235;p38"/>
          <p:cNvPicPr preferRelativeResize="0"/>
          <p:nvPr/>
        </p:nvPicPr>
        <p:blipFill>
          <a:blip r:embed="rId4">
            <a:alphaModFix/>
          </a:blip>
          <a:stretch>
            <a:fillRect/>
          </a:stretch>
        </p:blipFill>
        <p:spPr>
          <a:xfrm rot="9533141">
            <a:off x="7741099" y="3138775"/>
            <a:ext cx="754250" cy="754250"/>
          </a:xfrm>
          <a:prstGeom prst="rect">
            <a:avLst/>
          </a:prstGeom>
          <a:noFill/>
          <a:ln>
            <a:noFill/>
          </a:ln>
        </p:spPr>
      </p:pic>
      <p:pic>
        <p:nvPicPr>
          <p:cNvPr id="236" name="Google Shape;236;p38"/>
          <p:cNvPicPr preferRelativeResize="0"/>
          <p:nvPr/>
        </p:nvPicPr>
        <p:blipFill>
          <a:blip r:embed="rId5">
            <a:alphaModFix/>
          </a:blip>
          <a:stretch>
            <a:fillRect/>
          </a:stretch>
        </p:blipFill>
        <p:spPr>
          <a:xfrm>
            <a:off x="94100" y="965162"/>
            <a:ext cx="1433451" cy="1433451"/>
          </a:xfrm>
          <a:prstGeom prst="rect">
            <a:avLst/>
          </a:prstGeom>
          <a:noFill/>
          <a:ln>
            <a:noFill/>
          </a:ln>
        </p:spPr>
      </p:pic>
      <p:pic>
        <p:nvPicPr>
          <p:cNvPr id="237" name="Google Shape;237;p38"/>
          <p:cNvPicPr preferRelativeResize="0"/>
          <p:nvPr/>
        </p:nvPicPr>
        <p:blipFill>
          <a:blip r:embed="rId6">
            <a:alphaModFix/>
          </a:blip>
          <a:stretch>
            <a:fillRect/>
          </a:stretch>
        </p:blipFill>
        <p:spPr>
          <a:xfrm flipH="1">
            <a:off x="7918257" y="965174"/>
            <a:ext cx="789601" cy="789601"/>
          </a:xfrm>
          <a:prstGeom prst="rect">
            <a:avLst/>
          </a:prstGeom>
          <a:noFill/>
          <a:ln>
            <a:noFill/>
          </a:ln>
        </p:spPr>
      </p:pic>
      <p:pic>
        <p:nvPicPr>
          <p:cNvPr id="238" name="Google Shape;238;p38"/>
          <p:cNvPicPr preferRelativeResize="0"/>
          <p:nvPr/>
        </p:nvPicPr>
        <p:blipFill>
          <a:blip r:embed="rId7">
            <a:alphaModFix/>
          </a:blip>
          <a:stretch>
            <a:fillRect/>
          </a:stretch>
        </p:blipFill>
        <p:spPr>
          <a:xfrm>
            <a:off x="327350" y="4041275"/>
            <a:ext cx="936801" cy="936801"/>
          </a:xfrm>
          <a:prstGeom prst="rect">
            <a:avLst/>
          </a:prstGeom>
          <a:noFill/>
          <a:ln>
            <a:noFill/>
          </a:ln>
        </p:spPr>
      </p:pic>
      <p:pic>
        <p:nvPicPr>
          <p:cNvPr id="239" name="Google Shape;239;p38"/>
          <p:cNvPicPr preferRelativeResize="0"/>
          <p:nvPr/>
        </p:nvPicPr>
        <p:blipFill>
          <a:blip r:embed="rId8">
            <a:alphaModFix/>
          </a:blip>
          <a:stretch>
            <a:fillRect/>
          </a:stretch>
        </p:blipFill>
        <p:spPr>
          <a:xfrm>
            <a:off x="8035600" y="4041275"/>
            <a:ext cx="936801" cy="936801"/>
          </a:xfrm>
          <a:prstGeom prst="rect">
            <a:avLst/>
          </a:prstGeom>
          <a:noFill/>
          <a:ln>
            <a:noFill/>
          </a:ln>
        </p:spPr>
      </p:pic>
      <p:sp>
        <p:nvSpPr>
          <p:cNvPr id="240" name="Google Shape;240;p38"/>
          <p:cNvSpPr/>
          <p:nvPr/>
        </p:nvSpPr>
        <p:spPr>
          <a:xfrm>
            <a:off x="1858801" y="1815978"/>
            <a:ext cx="5506921" cy="552319"/>
          </a:xfrm>
          <a:prstGeom prst="rect">
            <a:avLst/>
          </a:prstGeom>
        </p:spPr>
        <p:txBody>
          <a:bodyPr>
            <a:prstTxWarp prst="textPlain"/>
          </a:bodyPr>
          <a:lstStyle/>
          <a:p>
            <a:pPr lvl="0" algn="ctr"/>
            <a:r>
              <a:rPr b="0" i="0">
                <a:ln cap="flat" cmpd="sng" w="19050">
                  <a:solidFill>
                    <a:schemeClr val="accent2"/>
                  </a:solidFill>
                  <a:prstDash val="solid"/>
                  <a:round/>
                  <a:headEnd len="sm" w="sm" type="none"/>
                  <a:tailEnd len="sm" w="sm" type="none"/>
                </a:ln>
                <a:noFill/>
                <a:latin typeface="Bungee"/>
              </a:rPr>
              <a:t>3D ANIMATED</a:t>
            </a:r>
          </a:p>
        </p:txBody>
      </p:sp>
      <p:sp>
        <p:nvSpPr>
          <p:cNvPr id="241" name="Google Shape;241;p38"/>
          <p:cNvSpPr/>
          <p:nvPr/>
        </p:nvSpPr>
        <p:spPr>
          <a:xfrm>
            <a:off x="2003533" y="2727584"/>
            <a:ext cx="5237338" cy="551797"/>
          </a:xfrm>
          <a:prstGeom prst="rect">
            <a:avLst/>
          </a:prstGeom>
        </p:spPr>
        <p:txBody>
          <a:bodyPr>
            <a:prstTxWarp prst="textPlain"/>
          </a:bodyPr>
          <a:lstStyle/>
          <a:p>
            <a:pPr lvl="0" algn="ctr"/>
            <a:r>
              <a:rPr b="0" i="0">
                <a:ln cap="flat" cmpd="sng" w="19050">
                  <a:solidFill>
                    <a:schemeClr val="accent2"/>
                  </a:solidFill>
                  <a:prstDash val="solid"/>
                  <a:round/>
                  <a:headEnd len="sm" w="sm" type="none"/>
                  <a:tailEnd len="sm" w="sm" type="none"/>
                </a:ln>
                <a:noFill/>
                <a:latin typeface="Bungee"/>
              </a:rPr>
              <a:t>NEWSLETTER</a:t>
            </a:r>
          </a:p>
        </p:txBody>
      </p:sp>
      <p:pic>
        <p:nvPicPr>
          <p:cNvPr id="242" name="Google Shape;242;p38"/>
          <p:cNvPicPr preferRelativeResize="0"/>
          <p:nvPr/>
        </p:nvPicPr>
        <p:blipFill>
          <a:blip r:embed="rId9">
            <a:alphaModFix/>
          </a:blip>
          <a:stretch>
            <a:fillRect/>
          </a:stretch>
        </p:blipFill>
        <p:spPr>
          <a:xfrm>
            <a:off x="6801450" y="3749225"/>
            <a:ext cx="962100" cy="962100"/>
          </a:xfrm>
          <a:prstGeom prst="rect">
            <a:avLst/>
          </a:prstGeom>
          <a:noFill/>
          <a:ln>
            <a:noFill/>
          </a:ln>
        </p:spPr>
      </p:pic>
      <p:pic>
        <p:nvPicPr>
          <p:cNvPr id="243" name="Google Shape;243;p38"/>
          <p:cNvPicPr preferRelativeResize="0"/>
          <p:nvPr/>
        </p:nvPicPr>
        <p:blipFill>
          <a:blip r:embed="rId10">
            <a:alphaModFix/>
          </a:blip>
          <a:stretch>
            <a:fillRect/>
          </a:stretch>
        </p:blipFill>
        <p:spPr>
          <a:xfrm rot="186680">
            <a:off x="7751623" y="1913401"/>
            <a:ext cx="1316659" cy="1316677"/>
          </a:xfrm>
          <a:prstGeom prst="rect">
            <a:avLst/>
          </a:prstGeom>
          <a:noFill/>
          <a:ln>
            <a:noFill/>
          </a:ln>
        </p:spPr>
      </p:pic>
      <p:sp>
        <p:nvSpPr>
          <p:cNvPr id="244" name="Google Shape;244;p38"/>
          <p:cNvSpPr/>
          <p:nvPr/>
        </p:nvSpPr>
        <p:spPr>
          <a:xfrm>
            <a:off x="3244964" y="463300"/>
            <a:ext cx="55113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245" name="Google Shape;245;p38"/>
          <p:cNvSpPr/>
          <p:nvPr/>
        </p:nvSpPr>
        <p:spPr>
          <a:xfrm>
            <a:off x="387350" y="463300"/>
            <a:ext cx="41847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246" name="Google Shape;246;p38"/>
          <p:cNvSpPr/>
          <p:nvPr/>
        </p:nvSpPr>
        <p:spPr>
          <a:xfrm>
            <a:off x="3177175" y="463300"/>
            <a:ext cx="1394700" cy="378000"/>
          </a:xfrm>
          <a:prstGeom prst="rect">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247" name="Google Shape;247;p38"/>
          <p:cNvSpPr/>
          <p:nvPr/>
        </p:nvSpPr>
        <p:spPr>
          <a:xfrm>
            <a:off x="4572000" y="463300"/>
            <a:ext cx="13947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248" name="Google Shape;248;p38"/>
          <p:cNvSpPr/>
          <p:nvPr/>
        </p:nvSpPr>
        <p:spPr>
          <a:xfrm>
            <a:off x="5966650" y="463300"/>
            <a:ext cx="1394700" cy="378000"/>
          </a:xfrm>
          <a:prstGeom prst="rect">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249" name="Google Shape;249;p38"/>
          <p:cNvSpPr/>
          <p:nvPr/>
        </p:nvSpPr>
        <p:spPr>
          <a:xfrm>
            <a:off x="1782050" y="463300"/>
            <a:ext cx="1394700" cy="378000"/>
          </a:xfrm>
          <a:prstGeom prst="rect">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250" name="Google Shape;250;p38">
            <a:hlinkClick action="ppaction://hlinksldjump" r:id="rId11"/>
          </p:cNvPr>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251" name="Google Shape;251;p38">
            <a:hlinkClick action="ppaction://hlinksldjump" r:id="rId12"/>
          </p:cNvPr>
          <p:cNvSpPr txBox="1"/>
          <p:nvPr/>
        </p:nvSpPr>
        <p:spPr>
          <a:xfrm>
            <a:off x="182732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252" name="Google Shape;252;p38">
            <a:hlinkClick action="ppaction://hlinksldjump" r:id="rId13"/>
          </p:cNvPr>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253" name="Google Shape;253;p38">
            <a:hlinkClick action="ppaction://hlinksldjump" r:id="rId14"/>
          </p:cNvPr>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254" name="Google Shape;254;p38">
            <a:hlinkClick action="ppaction://hlinksldjump" r:id="rId15"/>
          </p:cNvPr>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255" name="Google Shape;255;p38">
            <a:hlinkClick action="ppaction://hlinksldjump" r:id="rId16"/>
          </p:cNvPr>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7"/>
          <p:cNvSpPr txBox="1"/>
          <p:nvPr>
            <p:ph type="ctrTitle"/>
          </p:nvPr>
        </p:nvSpPr>
        <p:spPr>
          <a:xfrm>
            <a:off x="1718100" y="1008500"/>
            <a:ext cx="5707800" cy="517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In depth</a:t>
            </a:r>
            <a:endParaRPr/>
          </a:p>
        </p:txBody>
      </p:sp>
      <p:sp>
        <p:nvSpPr>
          <p:cNvPr id="454" name="Google Shape;454;p47"/>
          <p:cNvSpPr txBox="1"/>
          <p:nvPr>
            <p:ph idx="1" type="subTitle"/>
          </p:nvPr>
        </p:nvSpPr>
        <p:spPr>
          <a:xfrm>
            <a:off x="1481344" y="2676975"/>
            <a:ext cx="2571300" cy="3183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them</a:t>
            </a:r>
            <a:endParaRPr/>
          </a:p>
        </p:txBody>
      </p:sp>
      <p:sp>
        <p:nvSpPr>
          <p:cNvPr id="455" name="Google Shape;455;p47"/>
          <p:cNvSpPr txBox="1"/>
          <p:nvPr>
            <p:ph idx="2" type="subTitle"/>
          </p:nvPr>
        </p:nvSpPr>
        <p:spPr>
          <a:xfrm>
            <a:off x="1481344" y="3160225"/>
            <a:ext cx="2571300" cy="8976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Mercury is the closest planet to the Sun and the smallest one in the Solar System—it’s only a bit larger than the Moon</a:t>
            </a:r>
            <a:endParaRPr/>
          </a:p>
        </p:txBody>
      </p:sp>
      <p:grpSp>
        <p:nvGrpSpPr>
          <p:cNvPr id="456" name="Google Shape;456;p47"/>
          <p:cNvGrpSpPr/>
          <p:nvPr/>
        </p:nvGrpSpPr>
        <p:grpSpPr>
          <a:xfrm>
            <a:off x="2535700" y="1950251"/>
            <a:ext cx="462588" cy="404344"/>
            <a:chOff x="1455539" y="2768403"/>
            <a:chExt cx="322293" cy="281714"/>
          </a:xfrm>
        </p:grpSpPr>
        <p:sp>
          <p:nvSpPr>
            <p:cNvPr id="457" name="Google Shape;457;p47"/>
            <p:cNvSpPr/>
            <p:nvPr/>
          </p:nvSpPr>
          <p:spPr>
            <a:xfrm>
              <a:off x="1467621" y="2899356"/>
              <a:ext cx="161398" cy="92781"/>
            </a:xfrm>
            <a:custGeom>
              <a:rect b="b" l="l" r="r" t="t"/>
              <a:pathLst>
                <a:path extrusionOk="0" h="4239" w="7374">
                  <a:moveTo>
                    <a:pt x="0" y="0"/>
                  </a:moveTo>
                  <a:lnTo>
                    <a:pt x="4614" y="4239"/>
                  </a:lnTo>
                  <a:lnTo>
                    <a:pt x="7374" y="1744"/>
                  </a:lnTo>
                  <a:lnTo>
                    <a:pt x="4239" y="1744"/>
                  </a:lnTo>
                  <a:cubicBezTo>
                    <a:pt x="3510" y="1744"/>
                    <a:pt x="2958" y="1192"/>
                    <a:pt x="2958" y="464"/>
                  </a:cubicBezTo>
                  <a:lnTo>
                    <a:pt x="29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7"/>
            <p:cNvSpPr/>
            <p:nvPr/>
          </p:nvSpPr>
          <p:spPr>
            <a:xfrm>
              <a:off x="1455539" y="2913364"/>
              <a:ext cx="227608" cy="136753"/>
            </a:xfrm>
            <a:custGeom>
              <a:rect b="b" l="l" r="r" t="t"/>
              <a:pathLst>
                <a:path extrusionOk="0" h="6248" w="10399">
                  <a:moveTo>
                    <a:pt x="0" y="1"/>
                  </a:moveTo>
                  <a:lnTo>
                    <a:pt x="0" y="5895"/>
                  </a:lnTo>
                  <a:cubicBezTo>
                    <a:pt x="0" y="6071"/>
                    <a:pt x="199" y="6248"/>
                    <a:pt x="464" y="6248"/>
                  </a:cubicBezTo>
                  <a:lnTo>
                    <a:pt x="9934" y="6248"/>
                  </a:lnTo>
                  <a:cubicBezTo>
                    <a:pt x="10221" y="6248"/>
                    <a:pt x="10398" y="6071"/>
                    <a:pt x="10398" y="5895"/>
                  </a:cubicBezTo>
                  <a:lnTo>
                    <a:pt x="10398" y="1104"/>
                  </a:lnTo>
                  <a:lnTo>
                    <a:pt x="9206" y="1104"/>
                  </a:lnTo>
                  <a:lnTo>
                    <a:pt x="7263" y="2848"/>
                  </a:lnTo>
                  <a:lnTo>
                    <a:pt x="8367" y="3775"/>
                  </a:lnTo>
                  <a:cubicBezTo>
                    <a:pt x="8566" y="3952"/>
                    <a:pt x="8566" y="4239"/>
                    <a:pt x="8367" y="4416"/>
                  </a:cubicBezTo>
                  <a:cubicBezTo>
                    <a:pt x="8279" y="4504"/>
                    <a:pt x="8168" y="4548"/>
                    <a:pt x="8055" y="4548"/>
                  </a:cubicBezTo>
                  <a:cubicBezTo>
                    <a:pt x="7942" y="4548"/>
                    <a:pt x="7826" y="4504"/>
                    <a:pt x="7727" y="4416"/>
                  </a:cubicBezTo>
                  <a:lnTo>
                    <a:pt x="6623" y="3400"/>
                  </a:lnTo>
                  <a:lnTo>
                    <a:pt x="5431" y="4416"/>
                  </a:lnTo>
                  <a:cubicBezTo>
                    <a:pt x="5431" y="4504"/>
                    <a:pt x="5254" y="4592"/>
                    <a:pt x="5166" y="4592"/>
                  </a:cubicBezTo>
                  <a:cubicBezTo>
                    <a:pt x="5056" y="4592"/>
                    <a:pt x="4967" y="4504"/>
                    <a:pt x="4879" y="4416"/>
                  </a:cubicBezTo>
                  <a:lnTo>
                    <a:pt x="3775" y="3400"/>
                  </a:lnTo>
                  <a:lnTo>
                    <a:pt x="2583" y="4416"/>
                  </a:lnTo>
                  <a:cubicBezTo>
                    <a:pt x="2539" y="4504"/>
                    <a:pt x="2445" y="4548"/>
                    <a:pt x="2340" y="4548"/>
                  </a:cubicBezTo>
                  <a:cubicBezTo>
                    <a:pt x="2235" y="4548"/>
                    <a:pt x="2120" y="4504"/>
                    <a:pt x="2031" y="4416"/>
                  </a:cubicBezTo>
                  <a:cubicBezTo>
                    <a:pt x="1855" y="4239"/>
                    <a:pt x="1855" y="3952"/>
                    <a:pt x="2031" y="3775"/>
                  </a:cubicBezTo>
                  <a:lnTo>
                    <a:pt x="3135" y="2848"/>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7"/>
            <p:cNvSpPr/>
            <p:nvPr/>
          </p:nvSpPr>
          <p:spPr>
            <a:xfrm>
              <a:off x="1562328" y="2768403"/>
              <a:ext cx="203444" cy="90855"/>
            </a:xfrm>
            <a:custGeom>
              <a:rect b="b" l="l" r="r" t="t"/>
              <a:pathLst>
                <a:path extrusionOk="0" h="4151" w="9295">
                  <a:moveTo>
                    <a:pt x="0" y="1"/>
                  </a:moveTo>
                  <a:lnTo>
                    <a:pt x="4592" y="4151"/>
                  </a:lnTo>
                  <a:lnTo>
                    <a:pt x="92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7"/>
            <p:cNvSpPr/>
            <p:nvPr/>
          </p:nvSpPr>
          <p:spPr>
            <a:xfrm>
              <a:off x="1550246" y="2780485"/>
              <a:ext cx="227586" cy="139183"/>
            </a:xfrm>
            <a:custGeom>
              <a:rect b="b" l="l" r="r" t="t"/>
              <a:pathLst>
                <a:path extrusionOk="0" h="6359" w="10398">
                  <a:moveTo>
                    <a:pt x="0" y="1"/>
                  </a:moveTo>
                  <a:lnTo>
                    <a:pt x="0" y="5895"/>
                  </a:lnTo>
                  <a:cubicBezTo>
                    <a:pt x="0" y="6160"/>
                    <a:pt x="177" y="6358"/>
                    <a:pt x="464" y="6358"/>
                  </a:cubicBezTo>
                  <a:lnTo>
                    <a:pt x="9934" y="6358"/>
                  </a:lnTo>
                  <a:cubicBezTo>
                    <a:pt x="10221" y="6358"/>
                    <a:pt x="10398" y="6160"/>
                    <a:pt x="10398" y="5895"/>
                  </a:cubicBezTo>
                  <a:lnTo>
                    <a:pt x="10398" y="1"/>
                  </a:lnTo>
                  <a:lnTo>
                    <a:pt x="7263" y="2848"/>
                  </a:lnTo>
                  <a:lnTo>
                    <a:pt x="8367" y="3864"/>
                  </a:lnTo>
                  <a:cubicBezTo>
                    <a:pt x="8566" y="4041"/>
                    <a:pt x="8566" y="4239"/>
                    <a:pt x="8367" y="4416"/>
                  </a:cubicBezTo>
                  <a:cubicBezTo>
                    <a:pt x="8263" y="4519"/>
                    <a:pt x="8122" y="4562"/>
                    <a:pt x="8005" y="4562"/>
                  </a:cubicBezTo>
                  <a:cubicBezTo>
                    <a:pt x="7922" y="4562"/>
                    <a:pt x="7852" y="4541"/>
                    <a:pt x="7815" y="4504"/>
                  </a:cubicBezTo>
                  <a:lnTo>
                    <a:pt x="6623" y="3489"/>
                  </a:lnTo>
                  <a:lnTo>
                    <a:pt x="5519" y="4504"/>
                  </a:lnTo>
                  <a:cubicBezTo>
                    <a:pt x="5431" y="4592"/>
                    <a:pt x="5343" y="4592"/>
                    <a:pt x="5144" y="4592"/>
                  </a:cubicBezTo>
                  <a:cubicBezTo>
                    <a:pt x="5056" y="4592"/>
                    <a:pt x="4967" y="4592"/>
                    <a:pt x="4879" y="4504"/>
                  </a:cubicBezTo>
                  <a:lnTo>
                    <a:pt x="3775" y="3489"/>
                  </a:lnTo>
                  <a:lnTo>
                    <a:pt x="2671" y="4504"/>
                  </a:lnTo>
                  <a:cubicBezTo>
                    <a:pt x="2598" y="4541"/>
                    <a:pt x="2506" y="4562"/>
                    <a:pt x="2411" y="4562"/>
                  </a:cubicBezTo>
                  <a:cubicBezTo>
                    <a:pt x="2276" y="4562"/>
                    <a:pt x="2135" y="4519"/>
                    <a:pt x="2031" y="4416"/>
                  </a:cubicBezTo>
                  <a:cubicBezTo>
                    <a:pt x="1832" y="4239"/>
                    <a:pt x="1832" y="4041"/>
                    <a:pt x="2031" y="3864"/>
                  </a:cubicBezTo>
                  <a:lnTo>
                    <a:pt x="3135" y="2848"/>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7"/>
            <p:cNvSpPr/>
            <p:nvPr/>
          </p:nvSpPr>
          <p:spPr>
            <a:xfrm>
              <a:off x="1721297" y="2955892"/>
              <a:ext cx="56535" cy="19830"/>
            </a:xfrm>
            <a:custGeom>
              <a:rect b="b" l="l" r="r" t="t"/>
              <a:pathLst>
                <a:path extrusionOk="0" h="906" w="2583">
                  <a:moveTo>
                    <a:pt x="375" y="0"/>
                  </a:moveTo>
                  <a:cubicBezTo>
                    <a:pt x="199" y="0"/>
                    <a:pt x="0" y="265"/>
                    <a:pt x="0" y="442"/>
                  </a:cubicBezTo>
                  <a:cubicBezTo>
                    <a:pt x="0" y="729"/>
                    <a:pt x="199" y="905"/>
                    <a:pt x="375" y="905"/>
                  </a:cubicBezTo>
                  <a:lnTo>
                    <a:pt x="2119" y="905"/>
                  </a:lnTo>
                  <a:cubicBezTo>
                    <a:pt x="2406" y="905"/>
                    <a:pt x="2583" y="729"/>
                    <a:pt x="2583" y="442"/>
                  </a:cubicBezTo>
                  <a:cubicBezTo>
                    <a:pt x="2583" y="265"/>
                    <a:pt x="2406" y="0"/>
                    <a:pt x="21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7"/>
            <p:cNvSpPr/>
            <p:nvPr/>
          </p:nvSpPr>
          <p:spPr>
            <a:xfrm>
              <a:off x="1701467" y="2994064"/>
              <a:ext cx="58024" cy="19830"/>
            </a:xfrm>
            <a:custGeom>
              <a:rect b="b" l="l" r="r" t="t"/>
              <a:pathLst>
                <a:path extrusionOk="0" h="906" w="2651">
                  <a:moveTo>
                    <a:pt x="442" y="0"/>
                  </a:moveTo>
                  <a:cubicBezTo>
                    <a:pt x="178" y="0"/>
                    <a:pt x="1" y="177"/>
                    <a:pt x="1" y="464"/>
                  </a:cubicBezTo>
                  <a:cubicBezTo>
                    <a:pt x="1" y="640"/>
                    <a:pt x="178" y="905"/>
                    <a:pt x="442" y="905"/>
                  </a:cubicBezTo>
                  <a:lnTo>
                    <a:pt x="2209" y="905"/>
                  </a:lnTo>
                  <a:cubicBezTo>
                    <a:pt x="2473" y="905"/>
                    <a:pt x="2650" y="640"/>
                    <a:pt x="2650" y="464"/>
                  </a:cubicBezTo>
                  <a:cubicBezTo>
                    <a:pt x="2650" y="177"/>
                    <a:pt x="2473" y="0"/>
                    <a:pt x="22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7"/>
            <p:cNvSpPr/>
            <p:nvPr/>
          </p:nvSpPr>
          <p:spPr>
            <a:xfrm>
              <a:off x="1721297" y="3032235"/>
              <a:ext cx="56535" cy="17882"/>
            </a:xfrm>
            <a:custGeom>
              <a:rect b="b" l="l" r="r" t="t"/>
              <a:pathLst>
                <a:path extrusionOk="0" h="817" w="2583">
                  <a:moveTo>
                    <a:pt x="464" y="0"/>
                  </a:moveTo>
                  <a:cubicBezTo>
                    <a:pt x="199" y="0"/>
                    <a:pt x="0" y="177"/>
                    <a:pt x="0" y="464"/>
                  </a:cubicBezTo>
                  <a:cubicBezTo>
                    <a:pt x="0" y="640"/>
                    <a:pt x="199" y="817"/>
                    <a:pt x="464" y="817"/>
                  </a:cubicBezTo>
                  <a:lnTo>
                    <a:pt x="2119" y="817"/>
                  </a:lnTo>
                  <a:cubicBezTo>
                    <a:pt x="2406" y="817"/>
                    <a:pt x="2583" y="640"/>
                    <a:pt x="2583" y="464"/>
                  </a:cubicBezTo>
                  <a:cubicBezTo>
                    <a:pt x="2583" y="177"/>
                    <a:pt x="2406" y="0"/>
                    <a:pt x="21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7"/>
            <p:cNvSpPr/>
            <p:nvPr/>
          </p:nvSpPr>
          <p:spPr>
            <a:xfrm>
              <a:off x="1455539" y="2768403"/>
              <a:ext cx="56557" cy="18385"/>
            </a:xfrm>
            <a:custGeom>
              <a:rect b="b" l="l" r="r" t="t"/>
              <a:pathLst>
                <a:path extrusionOk="0" h="840" w="2584">
                  <a:moveTo>
                    <a:pt x="464" y="1"/>
                  </a:moveTo>
                  <a:cubicBezTo>
                    <a:pt x="199" y="1"/>
                    <a:pt x="0" y="177"/>
                    <a:pt x="0" y="376"/>
                  </a:cubicBezTo>
                  <a:cubicBezTo>
                    <a:pt x="0" y="641"/>
                    <a:pt x="199" y="840"/>
                    <a:pt x="464" y="840"/>
                  </a:cubicBezTo>
                  <a:lnTo>
                    <a:pt x="2120" y="840"/>
                  </a:lnTo>
                  <a:cubicBezTo>
                    <a:pt x="2407" y="840"/>
                    <a:pt x="2583" y="641"/>
                    <a:pt x="2583" y="376"/>
                  </a:cubicBezTo>
                  <a:cubicBezTo>
                    <a:pt x="2583" y="177"/>
                    <a:pt x="2407"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7"/>
            <p:cNvSpPr/>
            <p:nvPr/>
          </p:nvSpPr>
          <p:spPr>
            <a:xfrm>
              <a:off x="1473903" y="2804649"/>
              <a:ext cx="58483" cy="20312"/>
            </a:xfrm>
            <a:custGeom>
              <a:rect b="b" l="l" r="r" t="t"/>
              <a:pathLst>
                <a:path extrusionOk="0" h="928" w="2672">
                  <a:moveTo>
                    <a:pt x="464" y="0"/>
                  </a:moveTo>
                  <a:cubicBezTo>
                    <a:pt x="177" y="0"/>
                    <a:pt x="0" y="287"/>
                    <a:pt x="0" y="464"/>
                  </a:cubicBezTo>
                  <a:cubicBezTo>
                    <a:pt x="0" y="729"/>
                    <a:pt x="177" y="928"/>
                    <a:pt x="464" y="928"/>
                  </a:cubicBezTo>
                  <a:lnTo>
                    <a:pt x="2208" y="928"/>
                  </a:lnTo>
                  <a:cubicBezTo>
                    <a:pt x="2384" y="928"/>
                    <a:pt x="2671" y="729"/>
                    <a:pt x="2671" y="464"/>
                  </a:cubicBezTo>
                  <a:cubicBezTo>
                    <a:pt x="2671" y="287"/>
                    <a:pt x="2384" y="0"/>
                    <a:pt x="22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7"/>
            <p:cNvSpPr/>
            <p:nvPr/>
          </p:nvSpPr>
          <p:spPr>
            <a:xfrm>
              <a:off x="1455539" y="2842821"/>
              <a:ext cx="56557" cy="20312"/>
            </a:xfrm>
            <a:custGeom>
              <a:rect b="b" l="l" r="r" t="t"/>
              <a:pathLst>
                <a:path extrusionOk="0" h="928" w="2584">
                  <a:moveTo>
                    <a:pt x="464" y="0"/>
                  </a:moveTo>
                  <a:cubicBezTo>
                    <a:pt x="199" y="0"/>
                    <a:pt x="0" y="199"/>
                    <a:pt x="0" y="464"/>
                  </a:cubicBezTo>
                  <a:cubicBezTo>
                    <a:pt x="0" y="641"/>
                    <a:pt x="199" y="928"/>
                    <a:pt x="464" y="928"/>
                  </a:cubicBezTo>
                  <a:lnTo>
                    <a:pt x="2120" y="928"/>
                  </a:lnTo>
                  <a:cubicBezTo>
                    <a:pt x="2407" y="928"/>
                    <a:pt x="2583" y="641"/>
                    <a:pt x="2583" y="464"/>
                  </a:cubicBezTo>
                  <a:cubicBezTo>
                    <a:pt x="2583" y="199"/>
                    <a:pt x="2407"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47"/>
          <p:cNvGrpSpPr/>
          <p:nvPr/>
        </p:nvGrpSpPr>
        <p:grpSpPr>
          <a:xfrm>
            <a:off x="6145717" y="1949955"/>
            <a:ext cx="462605" cy="404936"/>
            <a:chOff x="2003471" y="2293445"/>
            <a:chExt cx="321812" cy="281714"/>
          </a:xfrm>
        </p:grpSpPr>
        <p:sp>
          <p:nvSpPr>
            <p:cNvPr id="468" name="Google Shape;468;p47"/>
            <p:cNvSpPr/>
            <p:nvPr/>
          </p:nvSpPr>
          <p:spPr>
            <a:xfrm>
              <a:off x="2079814" y="2500719"/>
              <a:ext cx="106811" cy="58483"/>
            </a:xfrm>
            <a:custGeom>
              <a:rect b="b" l="l" r="r" t="t"/>
              <a:pathLst>
                <a:path extrusionOk="0" h="2672" w="4880">
                  <a:moveTo>
                    <a:pt x="0" y="1"/>
                  </a:moveTo>
                  <a:cubicBezTo>
                    <a:pt x="0" y="1656"/>
                    <a:pt x="1192" y="2672"/>
                    <a:pt x="2672" y="2672"/>
                  </a:cubicBezTo>
                  <a:cubicBezTo>
                    <a:pt x="3223" y="2672"/>
                    <a:pt x="3775" y="2473"/>
                    <a:pt x="4239" y="2208"/>
                  </a:cubicBezTo>
                  <a:cubicBezTo>
                    <a:pt x="4504" y="1921"/>
                    <a:pt x="4680" y="1656"/>
                    <a:pt x="4879" y="1369"/>
                  </a:cubicBezTo>
                  <a:lnTo>
                    <a:pt x="4040" y="1105"/>
                  </a:lnTo>
                  <a:cubicBezTo>
                    <a:pt x="3864" y="1281"/>
                    <a:pt x="3775" y="1369"/>
                    <a:pt x="3687" y="1480"/>
                  </a:cubicBezTo>
                  <a:cubicBezTo>
                    <a:pt x="3383" y="1724"/>
                    <a:pt x="3004" y="1838"/>
                    <a:pt x="2622" y="1838"/>
                  </a:cubicBezTo>
                  <a:cubicBezTo>
                    <a:pt x="1728" y="1838"/>
                    <a:pt x="817" y="1214"/>
                    <a:pt x="817" y="177"/>
                  </a:cubicBezTo>
                  <a:lnTo>
                    <a:pt x="1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7"/>
            <p:cNvSpPr/>
            <p:nvPr/>
          </p:nvSpPr>
          <p:spPr>
            <a:xfrm>
              <a:off x="2003471" y="2388152"/>
              <a:ext cx="76365" cy="92300"/>
            </a:xfrm>
            <a:custGeom>
              <a:rect b="b" l="l" r="r" t="t"/>
              <a:pathLst>
                <a:path extrusionOk="0" h="4217" w="3489">
                  <a:moveTo>
                    <a:pt x="1281" y="0"/>
                  </a:moveTo>
                  <a:cubicBezTo>
                    <a:pt x="552" y="0"/>
                    <a:pt x="0" y="552"/>
                    <a:pt x="0" y="1280"/>
                  </a:cubicBezTo>
                  <a:lnTo>
                    <a:pt x="0" y="2936"/>
                  </a:lnTo>
                  <a:cubicBezTo>
                    <a:pt x="0" y="3665"/>
                    <a:pt x="552" y="4217"/>
                    <a:pt x="1281" y="4217"/>
                  </a:cubicBezTo>
                  <a:lnTo>
                    <a:pt x="3488" y="4217"/>
                  </a:lnTo>
                  <a:lnTo>
                    <a:pt x="34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7"/>
            <p:cNvSpPr/>
            <p:nvPr/>
          </p:nvSpPr>
          <p:spPr>
            <a:xfrm>
              <a:off x="2097696" y="2293445"/>
              <a:ext cx="189414" cy="281714"/>
            </a:xfrm>
            <a:custGeom>
              <a:rect b="b" l="l" r="r" t="t"/>
              <a:pathLst>
                <a:path extrusionOk="0" h="12871" w="8654">
                  <a:moveTo>
                    <a:pt x="8190" y="0"/>
                  </a:moveTo>
                  <a:cubicBezTo>
                    <a:pt x="8014" y="0"/>
                    <a:pt x="7837" y="177"/>
                    <a:pt x="7837" y="353"/>
                  </a:cubicBezTo>
                  <a:lnTo>
                    <a:pt x="7837" y="1832"/>
                  </a:lnTo>
                  <a:lnTo>
                    <a:pt x="0" y="4128"/>
                  </a:lnTo>
                  <a:lnTo>
                    <a:pt x="0" y="8742"/>
                  </a:lnTo>
                  <a:lnTo>
                    <a:pt x="7837" y="11038"/>
                  </a:lnTo>
                  <a:lnTo>
                    <a:pt x="7837" y="12495"/>
                  </a:lnTo>
                  <a:cubicBezTo>
                    <a:pt x="7837" y="12694"/>
                    <a:pt x="8014" y="12870"/>
                    <a:pt x="8190" y="12870"/>
                  </a:cubicBezTo>
                  <a:cubicBezTo>
                    <a:pt x="8477" y="12870"/>
                    <a:pt x="8654" y="12694"/>
                    <a:pt x="8654" y="12495"/>
                  </a:cubicBezTo>
                  <a:lnTo>
                    <a:pt x="8654" y="353"/>
                  </a:lnTo>
                  <a:cubicBezTo>
                    <a:pt x="8654" y="177"/>
                    <a:pt x="8477" y="0"/>
                    <a:pt x="81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7"/>
            <p:cNvSpPr/>
            <p:nvPr/>
          </p:nvSpPr>
          <p:spPr>
            <a:xfrm>
              <a:off x="2307401" y="2404086"/>
              <a:ext cx="17882" cy="60431"/>
            </a:xfrm>
            <a:custGeom>
              <a:rect b="b" l="l" r="r" t="t"/>
              <a:pathLst>
                <a:path extrusionOk="0" h="2761" w="817">
                  <a:moveTo>
                    <a:pt x="0" y="1"/>
                  </a:moveTo>
                  <a:lnTo>
                    <a:pt x="0" y="2760"/>
                  </a:lnTo>
                  <a:cubicBezTo>
                    <a:pt x="464" y="2473"/>
                    <a:pt x="817" y="2032"/>
                    <a:pt x="817" y="1369"/>
                  </a:cubicBezTo>
                  <a:cubicBezTo>
                    <a:pt x="817" y="729"/>
                    <a:pt x="464" y="265"/>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 name="Google Shape;472;p47"/>
          <p:cNvSpPr txBox="1"/>
          <p:nvPr>
            <p:ph idx="3" type="subTitle"/>
          </p:nvPr>
        </p:nvSpPr>
        <p:spPr>
          <a:xfrm>
            <a:off x="5091369" y="2676975"/>
            <a:ext cx="2571300" cy="3183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us</a:t>
            </a:r>
            <a:endParaRPr/>
          </a:p>
        </p:txBody>
      </p:sp>
      <p:sp>
        <p:nvSpPr>
          <p:cNvPr id="473" name="Google Shape;473;p47"/>
          <p:cNvSpPr txBox="1"/>
          <p:nvPr>
            <p:ph idx="4" type="subTitle"/>
          </p:nvPr>
        </p:nvSpPr>
        <p:spPr>
          <a:xfrm>
            <a:off x="5091369" y="3160225"/>
            <a:ext cx="2571300" cy="8976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Venus has a beautiful name and is the second planet from the Sun. It’s hot and has a poisonous atmosphere</a:t>
            </a:r>
            <a:endParaRPr/>
          </a:p>
        </p:txBody>
      </p:sp>
      <p:pic>
        <p:nvPicPr>
          <p:cNvPr id="474" name="Google Shape;474;p47"/>
          <p:cNvPicPr preferRelativeResize="0"/>
          <p:nvPr/>
        </p:nvPicPr>
        <p:blipFill>
          <a:blip r:embed="rId3">
            <a:alphaModFix/>
          </a:blip>
          <a:stretch>
            <a:fillRect/>
          </a:stretch>
        </p:blipFill>
        <p:spPr>
          <a:xfrm rot="9533142">
            <a:off x="7555201" y="1043141"/>
            <a:ext cx="1281132" cy="1281132"/>
          </a:xfrm>
          <a:prstGeom prst="rect">
            <a:avLst/>
          </a:prstGeom>
          <a:noFill/>
          <a:ln>
            <a:noFill/>
          </a:ln>
        </p:spPr>
      </p:pic>
      <p:pic>
        <p:nvPicPr>
          <p:cNvPr id="475" name="Google Shape;475;p47"/>
          <p:cNvPicPr preferRelativeResize="0"/>
          <p:nvPr/>
        </p:nvPicPr>
        <p:blipFill>
          <a:blip r:embed="rId4">
            <a:alphaModFix/>
          </a:blip>
          <a:stretch>
            <a:fillRect/>
          </a:stretch>
        </p:blipFill>
        <p:spPr>
          <a:xfrm>
            <a:off x="220600" y="3847450"/>
            <a:ext cx="1260751" cy="1260751"/>
          </a:xfrm>
          <a:prstGeom prst="rect">
            <a:avLst/>
          </a:prstGeom>
          <a:noFill/>
          <a:ln>
            <a:noFill/>
          </a:ln>
        </p:spPr>
      </p:pic>
      <p:sp>
        <p:nvSpPr>
          <p:cNvPr id="476" name="Google Shape;476;p47"/>
          <p:cNvSpPr/>
          <p:nvPr/>
        </p:nvSpPr>
        <p:spPr>
          <a:xfrm>
            <a:off x="3244964" y="463300"/>
            <a:ext cx="55113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477" name="Google Shape;477;p47"/>
          <p:cNvSpPr/>
          <p:nvPr/>
        </p:nvSpPr>
        <p:spPr>
          <a:xfrm>
            <a:off x="387350" y="463300"/>
            <a:ext cx="41847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478" name="Google Shape;478;p47"/>
          <p:cNvSpPr/>
          <p:nvPr/>
        </p:nvSpPr>
        <p:spPr>
          <a:xfrm>
            <a:off x="4572000" y="463300"/>
            <a:ext cx="13947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479" name="Google Shape;479;p47"/>
          <p:cNvSpPr/>
          <p:nvPr/>
        </p:nvSpPr>
        <p:spPr>
          <a:xfrm>
            <a:off x="5966650" y="463300"/>
            <a:ext cx="1394700" cy="378000"/>
          </a:xfrm>
          <a:prstGeom prst="rect">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480" name="Google Shape;480;p47"/>
          <p:cNvSpPr/>
          <p:nvPr/>
        </p:nvSpPr>
        <p:spPr>
          <a:xfrm>
            <a:off x="1713825" y="463300"/>
            <a:ext cx="15312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481" name="Google Shape;481;p47">
            <a:hlinkClick action="ppaction://hlinksldjump" r:id="rId5"/>
          </p:cNvPr>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482" name="Google Shape;482;p47"/>
          <p:cNvSpPr/>
          <p:nvPr/>
        </p:nvSpPr>
        <p:spPr>
          <a:xfrm>
            <a:off x="3212350" y="463300"/>
            <a:ext cx="1324500" cy="378000"/>
          </a:xfrm>
          <a:prstGeom prst="rect">
            <a:avLst/>
          </a:prstGeom>
          <a:solidFill>
            <a:schemeClr val="lt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483" name="Google Shape;483;p47">
            <a:hlinkClick action="ppaction://hlinksldjump" r:id="rId6"/>
          </p:cNvPr>
          <p:cNvSpPr txBox="1"/>
          <p:nvPr/>
        </p:nvSpPr>
        <p:spPr>
          <a:xfrm>
            <a:off x="18097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484" name="Google Shape;484;p47">
            <a:hlinkClick action="ppaction://hlinksldjump" r:id="rId7"/>
          </p:cNvPr>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485" name="Google Shape;485;p47">
            <a:hlinkClick action="ppaction://hlinksldjump" r:id="rId8"/>
          </p:cNvPr>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486" name="Google Shape;486;p47">
            <a:hlinkClick action="ppaction://hlinksldjump" r:id="rId9"/>
          </p:cNvPr>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487" name="Google Shape;487;p47">
            <a:hlinkClick action="ppaction://hlinksldjump" r:id="rId10"/>
          </p:cNvPr>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467"/>
                                        </p:tgtEl>
                                        <p:attrNameLst>
                                          <p:attrName>style.visibility</p:attrName>
                                        </p:attrNameLst>
                                      </p:cBhvr>
                                      <p:to>
                                        <p:strVal val="visible"/>
                                      </p:to>
                                    </p:set>
                                    <p:anim calcmode="lin" valueType="num">
                                      <p:cBhvr additive="base">
                                        <p:cTn dur="1000"/>
                                        <p:tgtEl>
                                          <p:spTgt spid="467"/>
                                        </p:tgtEl>
                                        <p:attrNameLst>
                                          <p:attrName>ppt_w</p:attrName>
                                        </p:attrNameLst>
                                      </p:cBhvr>
                                      <p:tavLst>
                                        <p:tav fmla="" tm="0">
                                          <p:val>
                                            <p:strVal val="0"/>
                                          </p:val>
                                        </p:tav>
                                        <p:tav fmla="" tm="100000">
                                          <p:val>
                                            <p:strVal val="#ppt_w"/>
                                          </p:val>
                                        </p:tav>
                                      </p:tavLst>
                                    </p:anim>
                                    <p:anim calcmode="lin" valueType="num">
                                      <p:cBhvr additive="base">
                                        <p:cTn dur="1000"/>
                                        <p:tgtEl>
                                          <p:spTgt spid="46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56"/>
                                        </p:tgtEl>
                                        <p:attrNameLst>
                                          <p:attrName>style.visibility</p:attrName>
                                        </p:attrNameLst>
                                      </p:cBhvr>
                                      <p:to>
                                        <p:strVal val="visible"/>
                                      </p:to>
                                    </p:set>
                                    <p:anim calcmode="lin" valueType="num">
                                      <p:cBhvr additive="base">
                                        <p:cTn dur="1000"/>
                                        <p:tgtEl>
                                          <p:spTgt spid="456"/>
                                        </p:tgtEl>
                                        <p:attrNameLst>
                                          <p:attrName>ppt_w</p:attrName>
                                        </p:attrNameLst>
                                      </p:cBhvr>
                                      <p:tavLst>
                                        <p:tav fmla="" tm="0">
                                          <p:val>
                                            <p:strVal val="0"/>
                                          </p:val>
                                        </p:tav>
                                        <p:tav fmla="" tm="100000">
                                          <p:val>
                                            <p:strVal val="#ppt_w"/>
                                          </p:val>
                                        </p:tav>
                                      </p:tavLst>
                                    </p:anim>
                                    <p:anim calcmode="lin" valueType="num">
                                      <p:cBhvr additive="base">
                                        <p:cTn dur="1000"/>
                                        <p:tgtEl>
                                          <p:spTgt spid="45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8"/>
          <p:cNvSpPr/>
          <p:nvPr/>
        </p:nvSpPr>
        <p:spPr>
          <a:xfrm>
            <a:off x="1936975" y="3454575"/>
            <a:ext cx="5270100" cy="3780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8"/>
          <p:cNvSpPr txBox="1"/>
          <p:nvPr>
            <p:ph type="title"/>
          </p:nvPr>
        </p:nvSpPr>
        <p:spPr>
          <a:xfrm>
            <a:off x="982200" y="1890146"/>
            <a:ext cx="7179600" cy="1363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solidFill>
                  <a:schemeClr val="accent1"/>
                </a:solidFill>
              </a:rPr>
              <a:t>150,000</a:t>
            </a:r>
            <a:endParaRPr>
              <a:solidFill>
                <a:schemeClr val="accent1"/>
              </a:solidFill>
            </a:endParaRPr>
          </a:p>
        </p:txBody>
      </p:sp>
      <p:sp>
        <p:nvSpPr>
          <p:cNvPr id="494" name="Google Shape;494;p48"/>
          <p:cNvSpPr/>
          <p:nvPr/>
        </p:nvSpPr>
        <p:spPr>
          <a:xfrm>
            <a:off x="1935775" y="2123950"/>
            <a:ext cx="5387975" cy="1014700"/>
          </a:xfrm>
          <a:prstGeom prst="rect">
            <a:avLst/>
          </a:prstGeom>
        </p:spPr>
        <p:txBody>
          <a:bodyPr>
            <a:prstTxWarp prst="textPlain"/>
          </a:bodyPr>
          <a:lstStyle/>
          <a:p>
            <a:pPr lvl="0" algn="ctr"/>
            <a:r>
              <a:rPr b="0" i="0">
                <a:ln cap="flat" cmpd="sng" w="19050">
                  <a:solidFill>
                    <a:schemeClr val="lt2"/>
                  </a:solidFill>
                  <a:prstDash val="solid"/>
                  <a:round/>
                  <a:headEnd len="sm" w="sm" type="none"/>
                  <a:tailEnd len="sm" w="sm" type="none"/>
                </a:ln>
                <a:noFill/>
                <a:latin typeface="Bungee"/>
              </a:rPr>
              <a:t>150,000</a:t>
            </a:r>
          </a:p>
        </p:txBody>
      </p:sp>
      <p:sp>
        <p:nvSpPr>
          <p:cNvPr id="495" name="Google Shape;495;p48"/>
          <p:cNvSpPr txBox="1"/>
          <p:nvPr>
            <p:ph idx="1" type="subTitle"/>
          </p:nvPr>
        </p:nvSpPr>
        <p:spPr>
          <a:xfrm>
            <a:off x="2086850" y="3492225"/>
            <a:ext cx="4970400" cy="3027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a:solidFill>
                  <a:schemeClr val="dk1"/>
                </a:solidFill>
              </a:rPr>
              <a:t>Big numbers catch your audience’s attention</a:t>
            </a:r>
            <a:endParaRPr>
              <a:solidFill>
                <a:schemeClr val="dk1"/>
              </a:solidFill>
            </a:endParaRPr>
          </a:p>
        </p:txBody>
      </p:sp>
      <p:sp>
        <p:nvSpPr>
          <p:cNvPr id="496" name="Google Shape;496;p48"/>
          <p:cNvSpPr/>
          <p:nvPr/>
        </p:nvSpPr>
        <p:spPr>
          <a:xfrm>
            <a:off x="3244964" y="463300"/>
            <a:ext cx="55113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497" name="Google Shape;497;p48"/>
          <p:cNvSpPr/>
          <p:nvPr/>
        </p:nvSpPr>
        <p:spPr>
          <a:xfrm>
            <a:off x="387350" y="463300"/>
            <a:ext cx="41847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498" name="Google Shape;498;p48"/>
          <p:cNvSpPr/>
          <p:nvPr/>
        </p:nvSpPr>
        <p:spPr>
          <a:xfrm>
            <a:off x="4572000" y="463300"/>
            <a:ext cx="13947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499" name="Google Shape;499;p48"/>
          <p:cNvSpPr/>
          <p:nvPr/>
        </p:nvSpPr>
        <p:spPr>
          <a:xfrm>
            <a:off x="5966650" y="463300"/>
            <a:ext cx="1394700" cy="378000"/>
          </a:xfrm>
          <a:prstGeom prst="rect">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500" name="Google Shape;500;p48"/>
          <p:cNvSpPr/>
          <p:nvPr/>
        </p:nvSpPr>
        <p:spPr>
          <a:xfrm>
            <a:off x="1713825" y="463300"/>
            <a:ext cx="15312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501" name="Google Shape;501;p48">
            <a:hlinkClick action="ppaction://hlinksldjump" r:id="rId3"/>
          </p:cNvPr>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502" name="Google Shape;502;p48"/>
          <p:cNvSpPr/>
          <p:nvPr/>
        </p:nvSpPr>
        <p:spPr>
          <a:xfrm>
            <a:off x="3212350" y="463300"/>
            <a:ext cx="1324500" cy="378000"/>
          </a:xfrm>
          <a:prstGeom prst="rect">
            <a:avLst/>
          </a:prstGeom>
          <a:solidFill>
            <a:schemeClr val="lt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503" name="Google Shape;503;p48">
            <a:hlinkClick action="ppaction://hlinksldjump" r:id="rId4"/>
          </p:cNvPr>
          <p:cNvSpPr txBox="1"/>
          <p:nvPr/>
        </p:nvSpPr>
        <p:spPr>
          <a:xfrm>
            <a:off x="18097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504" name="Google Shape;504;p48">
            <a:hlinkClick action="ppaction://hlinksldjump" r:id="rId5"/>
          </p:cNvPr>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505" name="Google Shape;505;p48">
            <a:hlinkClick action="ppaction://hlinksldjump" r:id="rId6"/>
          </p:cNvPr>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506" name="Google Shape;506;p48">
            <a:hlinkClick action="ppaction://hlinksldjump" r:id="rId7"/>
          </p:cNvPr>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507" name="Google Shape;507;p48">
            <a:hlinkClick action="ppaction://hlinksldjump" r:id="rId8"/>
          </p:cNvPr>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1000" fill="hold"/>
                                        <p:tgtEl>
                                          <p:spTgt spid="493"/>
                                        </p:tgtEl>
                                        <p:attrNameLst>
                                          <p:attrName>r</p:attrName>
                                        </p:attrNameLst>
                                      </p:cBhvr>
                                    </p:animRot>
                                  </p:childTnLst>
                                </p:cTn>
                              </p:par>
                              <p:par>
                                <p:cTn fill="hold" nodeType="withEffect" presetClass="emph" presetID="8" presetSubtype="0">
                                  <p:stCondLst>
                                    <p:cond delay="0"/>
                                  </p:stCondLst>
                                  <p:childTnLst>
                                    <p:animRot by="-21600000">
                                      <p:cBhvr>
                                        <p:cTn dur="1000" fill="hold"/>
                                        <p:tgtEl>
                                          <p:spTgt spid="494"/>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9"/>
          <p:cNvSpPr txBox="1"/>
          <p:nvPr>
            <p:ph type="ctrTitle"/>
          </p:nvPr>
        </p:nvSpPr>
        <p:spPr>
          <a:xfrm>
            <a:off x="1718100" y="1008500"/>
            <a:ext cx="5707800" cy="517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Sector news</a:t>
            </a:r>
            <a:endParaRPr/>
          </a:p>
        </p:txBody>
      </p:sp>
      <p:sp>
        <p:nvSpPr>
          <p:cNvPr id="513" name="Google Shape;513;p49"/>
          <p:cNvSpPr txBox="1"/>
          <p:nvPr>
            <p:ph idx="1" type="subTitle"/>
          </p:nvPr>
        </p:nvSpPr>
        <p:spPr>
          <a:xfrm>
            <a:off x="713230" y="2985725"/>
            <a:ext cx="1781100" cy="3183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venus</a:t>
            </a:r>
            <a:endParaRPr/>
          </a:p>
        </p:txBody>
      </p:sp>
      <p:sp>
        <p:nvSpPr>
          <p:cNvPr id="514" name="Google Shape;514;p49"/>
          <p:cNvSpPr txBox="1"/>
          <p:nvPr>
            <p:ph idx="2" type="subTitle"/>
          </p:nvPr>
        </p:nvSpPr>
        <p:spPr>
          <a:xfrm>
            <a:off x="713225" y="3468975"/>
            <a:ext cx="1781100" cy="5178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Venus is the second planet from the Sun</a:t>
            </a:r>
            <a:endParaRPr/>
          </a:p>
        </p:txBody>
      </p:sp>
      <p:sp>
        <p:nvSpPr>
          <p:cNvPr id="515" name="Google Shape;515;p49"/>
          <p:cNvSpPr txBox="1"/>
          <p:nvPr>
            <p:ph idx="3" type="subTitle"/>
          </p:nvPr>
        </p:nvSpPr>
        <p:spPr>
          <a:xfrm>
            <a:off x="2692087" y="2985725"/>
            <a:ext cx="1781100" cy="3183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jupiter</a:t>
            </a:r>
            <a:endParaRPr/>
          </a:p>
        </p:txBody>
      </p:sp>
      <p:sp>
        <p:nvSpPr>
          <p:cNvPr id="516" name="Google Shape;516;p49"/>
          <p:cNvSpPr txBox="1"/>
          <p:nvPr>
            <p:ph idx="4" type="subTitle"/>
          </p:nvPr>
        </p:nvSpPr>
        <p:spPr>
          <a:xfrm>
            <a:off x="2692083" y="3468975"/>
            <a:ext cx="1781100" cy="5178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It’s the biggest planet in the Solar System</a:t>
            </a:r>
            <a:endParaRPr/>
          </a:p>
        </p:txBody>
      </p:sp>
      <p:sp>
        <p:nvSpPr>
          <p:cNvPr id="517" name="Google Shape;517;p49"/>
          <p:cNvSpPr txBox="1"/>
          <p:nvPr>
            <p:ph idx="5" type="subTitle"/>
          </p:nvPr>
        </p:nvSpPr>
        <p:spPr>
          <a:xfrm>
            <a:off x="4670943" y="2985725"/>
            <a:ext cx="1781100" cy="3183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mars</a:t>
            </a:r>
            <a:endParaRPr/>
          </a:p>
        </p:txBody>
      </p:sp>
      <p:sp>
        <p:nvSpPr>
          <p:cNvPr id="518" name="Google Shape;518;p49"/>
          <p:cNvSpPr txBox="1"/>
          <p:nvPr>
            <p:ph idx="6" type="subTitle"/>
          </p:nvPr>
        </p:nvSpPr>
        <p:spPr>
          <a:xfrm>
            <a:off x="4670941" y="3468975"/>
            <a:ext cx="1781100" cy="5178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Despite being red, Mars is a cold place</a:t>
            </a:r>
            <a:endParaRPr/>
          </a:p>
        </p:txBody>
      </p:sp>
      <p:sp>
        <p:nvSpPr>
          <p:cNvPr id="519" name="Google Shape;519;p49"/>
          <p:cNvSpPr txBox="1"/>
          <p:nvPr>
            <p:ph idx="7" type="subTitle"/>
          </p:nvPr>
        </p:nvSpPr>
        <p:spPr>
          <a:xfrm>
            <a:off x="6649800" y="2985725"/>
            <a:ext cx="1781100" cy="3183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saturn</a:t>
            </a:r>
            <a:endParaRPr/>
          </a:p>
        </p:txBody>
      </p:sp>
      <p:sp>
        <p:nvSpPr>
          <p:cNvPr id="520" name="Google Shape;520;p49"/>
          <p:cNvSpPr txBox="1"/>
          <p:nvPr>
            <p:ph idx="8" type="subTitle"/>
          </p:nvPr>
        </p:nvSpPr>
        <p:spPr>
          <a:xfrm>
            <a:off x="6649799" y="3468975"/>
            <a:ext cx="1781100" cy="5178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Saturn is a gas giant and has several rings</a:t>
            </a:r>
            <a:endParaRPr/>
          </a:p>
        </p:txBody>
      </p:sp>
      <p:grpSp>
        <p:nvGrpSpPr>
          <p:cNvPr id="521" name="Google Shape;521;p49"/>
          <p:cNvGrpSpPr/>
          <p:nvPr/>
        </p:nvGrpSpPr>
        <p:grpSpPr>
          <a:xfrm>
            <a:off x="3380460" y="2255780"/>
            <a:ext cx="404349" cy="403741"/>
            <a:chOff x="3589767" y="3247718"/>
            <a:chExt cx="322293" cy="321834"/>
          </a:xfrm>
        </p:grpSpPr>
        <p:sp>
          <p:nvSpPr>
            <p:cNvPr id="522" name="Google Shape;522;p49"/>
            <p:cNvSpPr/>
            <p:nvPr/>
          </p:nvSpPr>
          <p:spPr>
            <a:xfrm>
              <a:off x="3722646" y="3380597"/>
              <a:ext cx="56557" cy="56076"/>
            </a:xfrm>
            <a:custGeom>
              <a:rect b="b" l="l" r="r" t="t"/>
              <a:pathLst>
                <a:path extrusionOk="0" h="2562" w="2584">
                  <a:moveTo>
                    <a:pt x="1281" y="1"/>
                  </a:moveTo>
                  <a:cubicBezTo>
                    <a:pt x="552" y="1"/>
                    <a:pt x="0" y="553"/>
                    <a:pt x="0" y="1281"/>
                  </a:cubicBezTo>
                  <a:cubicBezTo>
                    <a:pt x="0" y="2010"/>
                    <a:pt x="552" y="2562"/>
                    <a:pt x="1281" y="2562"/>
                  </a:cubicBezTo>
                  <a:cubicBezTo>
                    <a:pt x="2031" y="2562"/>
                    <a:pt x="2583" y="2010"/>
                    <a:pt x="2583" y="1281"/>
                  </a:cubicBezTo>
                  <a:cubicBezTo>
                    <a:pt x="2583" y="553"/>
                    <a:pt x="2031" y="1"/>
                    <a:pt x="12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9"/>
            <p:cNvSpPr/>
            <p:nvPr/>
          </p:nvSpPr>
          <p:spPr>
            <a:xfrm>
              <a:off x="3684474" y="3342425"/>
              <a:ext cx="132901" cy="132901"/>
            </a:xfrm>
            <a:custGeom>
              <a:rect b="b" l="l" r="r" t="t"/>
              <a:pathLst>
                <a:path extrusionOk="0" h="6072" w="6072">
                  <a:moveTo>
                    <a:pt x="3025" y="906"/>
                  </a:moveTo>
                  <a:cubicBezTo>
                    <a:pt x="4217" y="906"/>
                    <a:pt x="5144" y="1833"/>
                    <a:pt x="5144" y="3025"/>
                  </a:cubicBezTo>
                  <a:cubicBezTo>
                    <a:pt x="5144" y="4217"/>
                    <a:pt x="4217" y="5145"/>
                    <a:pt x="3025" y="5145"/>
                  </a:cubicBezTo>
                  <a:cubicBezTo>
                    <a:pt x="1833" y="5145"/>
                    <a:pt x="905" y="4217"/>
                    <a:pt x="905" y="3025"/>
                  </a:cubicBezTo>
                  <a:cubicBezTo>
                    <a:pt x="905" y="1833"/>
                    <a:pt x="1833" y="906"/>
                    <a:pt x="3025" y="906"/>
                  </a:cubicBezTo>
                  <a:close/>
                  <a:moveTo>
                    <a:pt x="3025" y="1"/>
                  </a:moveTo>
                  <a:cubicBezTo>
                    <a:pt x="1369" y="1"/>
                    <a:pt x="0" y="1370"/>
                    <a:pt x="0" y="3025"/>
                  </a:cubicBezTo>
                  <a:cubicBezTo>
                    <a:pt x="0" y="4681"/>
                    <a:pt x="1369" y="6072"/>
                    <a:pt x="3025" y="6072"/>
                  </a:cubicBezTo>
                  <a:cubicBezTo>
                    <a:pt x="4680" y="6072"/>
                    <a:pt x="6071" y="4681"/>
                    <a:pt x="6071" y="3025"/>
                  </a:cubicBezTo>
                  <a:cubicBezTo>
                    <a:pt x="6071" y="1370"/>
                    <a:pt x="4680" y="1"/>
                    <a:pt x="30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9"/>
            <p:cNvSpPr/>
            <p:nvPr/>
          </p:nvSpPr>
          <p:spPr>
            <a:xfrm>
              <a:off x="3589767" y="3247718"/>
              <a:ext cx="322293" cy="321834"/>
            </a:xfrm>
            <a:custGeom>
              <a:rect b="b" l="l" r="r" t="t"/>
              <a:pathLst>
                <a:path extrusionOk="0" h="14704" w="14725">
                  <a:moveTo>
                    <a:pt x="7352" y="3489"/>
                  </a:moveTo>
                  <a:cubicBezTo>
                    <a:pt x="9471" y="3489"/>
                    <a:pt x="11215" y="5233"/>
                    <a:pt x="11215" y="7352"/>
                  </a:cubicBezTo>
                  <a:cubicBezTo>
                    <a:pt x="11215" y="9472"/>
                    <a:pt x="9471" y="11216"/>
                    <a:pt x="7352" y="11216"/>
                  </a:cubicBezTo>
                  <a:cubicBezTo>
                    <a:pt x="5232" y="11216"/>
                    <a:pt x="3488" y="9472"/>
                    <a:pt x="3488" y="7352"/>
                  </a:cubicBezTo>
                  <a:cubicBezTo>
                    <a:pt x="3488" y="5233"/>
                    <a:pt x="5232" y="3489"/>
                    <a:pt x="7352" y="3489"/>
                  </a:cubicBezTo>
                  <a:close/>
                  <a:moveTo>
                    <a:pt x="6535" y="1"/>
                  </a:moveTo>
                  <a:cubicBezTo>
                    <a:pt x="6248" y="1"/>
                    <a:pt x="6071" y="178"/>
                    <a:pt x="6071" y="354"/>
                  </a:cubicBezTo>
                  <a:lnTo>
                    <a:pt x="5784" y="2010"/>
                  </a:lnTo>
                  <a:cubicBezTo>
                    <a:pt x="5431" y="2120"/>
                    <a:pt x="5056" y="2209"/>
                    <a:pt x="4680" y="2385"/>
                  </a:cubicBezTo>
                  <a:lnTo>
                    <a:pt x="3312" y="1458"/>
                  </a:lnTo>
                  <a:cubicBezTo>
                    <a:pt x="3241" y="1423"/>
                    <a:pt x="3167" y="1401"/>
                    <a:pt x="3092" y="1401"/>
                  </a:cubicBezTo>
                  <a:cubicBezTo>
                    <a:pt x="2980" y="1401"/>
                    <a:pt x="2866" y="1449"/>
                    <a:pt x="2760" y="1568"/>
                  </a:cubicBezTo>
                  <a:lnTo>
                    <a:pt x="1568" y="2760"/>
                  </a:lnTo>
                  <a:cubicBezTo>
                    <a:pt x="1369" y="2937"/>
                    <a:pt x="1369" y="3114"/>
                    <a:pt x="1479" y="3312"/>
                  </a:cubicBezTo>
                  <a:lnTo>
                    <a:pt x="2385" y="4681"/>
                  </a:lnTo>
                  <a:cubicBezTo>
                    <a:pt x="2208" y="5056"/>
                    <a:pt x="2120" y="5432"/>
                    <a:pt x="2031" y="5785"/>
                  </a:cubicBezTo>
                  <a:lnTo>
                    <a:pt x="376" y="6072"/>
                  </a:lnTo>
                  <a:cubicBezTo>
                    <a:pt x="177" y="6072"/>
                    <a:pt x="0" y="6248"/>
                    <a:pt x="0" y="6535"/>
                  </a:cubicBezTo>
                  <a:lnTo>
                    <a:pt x="0" y="8191"/>
                  </a:lnTo>
                  <a:cubicBezTo>
                    <a:pt x="0" y="8456"/>
                    <a:pt x="177" y="8633"/>
                    <a:pt x="376" y="8633"/>
                  </a:cubicBezTo>
                  <a:lnTo>
                    <a:pt x="2031" y="8920"/>
                  </a:lnTo>
                  <a:cubicBezTo>
                    <a:pt x="2120" y="9295"/>
                    <a:pt x="2208" y="9648"/>
                    <a:pt x="2385" y="10023"/>
                  </a:cubicBezTo>
                  <a:lnTo>
                    <a:pt x="1479" y="11392"/>
                  </a:lnTo>
                  <a:cubicBezTo>
                    <a:pt x="1369" y="11591"/>
                    <a:pt x="1369" y="11767"/>
                    <a:pt x="1568" y="11944"/>
                  </a:cubicBezTo>
                  <a:lnTo>
                    <a:pt x="2760" y="13158"/>
                  </a:lnTo>
                  <a:cubicBezTo>
                    <a:pt x="2863" y="13262"/>
                    <a:pt x="2974" y="13305"/>
                    <a:pt x="3084" y="13305"/>
                  </a:cubicBezTo>
                  <a:cubicBezTo>
                    <a:pt x="3162" y="13305"/>
                    <a:pt x="3239" y="13283"/>
                    <a:pt x="3312" y="13246"/>
                  </a:cubicBezTo>
                  <a:lnTo>
                    <a:pt x="4680" y="12319"/>
                  </a:lnTo>
                  <a:cubicBezTo>
                    <a:pt x="5056" y="12496"/>
                    <a:pt x="5431" y="12606"/>
                    <a:pt x="5784" y="12695"/>
                  </a:cubicBezTo>
                  <a:lnTo>
                    <a:pt x="6071" y="14350"/>
                  </a:lnTo>
                  <a:cubicBezTo>
                    <a:pt x="6071" y="14527"/>
                    <a:pt x="6248" y="14704"/>
                    <a:pt x="6535" y="14704"/>
                  </a:cubicBezTo>
                  <a:lnTo>
                    <a:pt x="8191" y="14704"/>
                  </a:lnTo>
                  <a:cubicBezTo>
                    <a:pt x="8455" y="14704"/>
                    <a:pt x="8654" y="14527"/>
                    <a:pt x="8654" y="14350"/>
                  </a:cubicBezTo>
                  <a:lnTo>
                    <a:pt x="8919" y="12695"/>
                  </a:lnTo>
                  <a:cubicBezTo>
                    <a:pt x="9294" y="12606"/>
                    <a:pt x="9648" y="12496"/>
                    <a:pt x="10023" y="12319"/>
                  </a:cubicBezTo>
                  <a:lnTo>
                    <a:pt x="11414" y="13246"/>
                  </a:lnTo>
                  <a:cubicBezTo>
                    <a:pt x="11487" y="13283"/>
                    <a:pt x="11560" y="13305"/>
                    <a:pt x="11635" y="13305"/>
                  </a:cubicBezTo>
                  <a:cubicBezTo>
                    <a:pt x="11740" y="13305"/>
                    <a:pt x="11849" y="13262"/>
                    <a:pt x="11966" y="13158"/>
                  </a:cubicBezTo>
                  <a:lnTo>
                    <a:pt x="13158" y="11944"/>
                  </a:lnTo>
                  <a:cubicBezTo>
                    <a:pt x="13334" y="11767"/>
                    <a:pt x="13334" y="11591"/>
                    <a:pt x="13246" y="11392"/>
                  </a:cubicBezTo>
                  <a:lnTo>
                    <a:pt x="12319" y="10023"/>
                  </a:lnTo>
                  <a:cubicBezTo>
                    <a:pt x="12517" y="9648"/>
                    <a:pt x="12606" y="9295"/>
                    <a:pt x="12694" y="8920"/>
                  </a:cubicBezTo>
                  <a:lnTo>
                    <a:pt x="14350" y="8633"/>
                  </a:lnTo>
                  <a:cubicBezTo>
                    <a:pt x="14526" y="8633"/>
                    <a:pt x="14725" y="8456"/>
                    <a:pt x="14725" y="8191"/>
                  </a:cubicBezTo>
                  <a:lnTo>
                    <a:pt x="14725" y="6535"/>
                  </a:lnTo>
                  <a:cubicBezTo>
                    <a:pt x="14725" y="6248"/>
                    <a:pt x="14526" y="6072"/>
                    <a:pt x="14350" y="6072"/>
                  </a:cubicBezTo>
                  <a:lnTo>
                    <a:pt x="12694" y="5785"/>
                  </a:lnTo>
                  <a:cubicBezTo>
                    <a:pt x="12606" y="5432"/>
                    <a:pt x="12517" y="5056"/>
                    <a:pt x="12319" y="4681"/>
                  </a:cubicBezTo>
                  <a:lnTo>
                    <a:pt x="13246" y="3312"/>
                  </a:lnTo>
                  <a:cubicBezTo>
                    <a:pt x="13334" y="3114"/>
                    <a:pt x="13334" y="2937"/>
                    <a:pt x="13158" y="2760"/>
                  </a:cubicBezTo>
                  <a:lnTo>
                    <a:pt x="11966" y="1568"/>
                  </a:lnTo>
                  <a:cubicBezTo>
                    <a:pt x="11846" y="1449"/>
                    <a:pt x="11735" y="1401"/>
                    <a:pt x="11627" y="1401"/>
                  </a:cubicBezTo>
                  <a:cubicBezTo>
                    <a:pt x="11555" y="1401"/>
                    <a:pt x="11484" y="1423"/>
                    <a:pt x="11414" y="1458"/>
                  </a:cubicBezTo>
                  <a:lnTo>
                    <a:pt x="10023" y="2385"/>
                  </a:lnTo>
                  <a:cubicBezTo>
                    <a:pt x="9648" y="2209"/>
                    <a:pt x="9294" y="2120"/>
                    <a:pt x="8919" y="2010"/>
                  </a:cubicBezTo>
                  <a:lnTo>
                    <a:pt x="8654" y="354"/>
                  </a:lnTo>
                  <a:cubicBezTo>
                    <a:pt x="8654" y="178"/>
                    <a:pt x="8455" y="1"/>
                    <a:pt x="8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49"/>
          <p:cNvGrpSpPr/>
          <p:nvPr/>
        </p:nvGrpSpPr>
        <p:grpSpPr>
          <a:xfrm>
            <a:off x="7397873" y="2255478"/>
            <a:ext cx="284953" cy="404345"/>
            <a:chOff x="2583292" y="2748114"/>
            <a:chExt cx="227127" cy="322315"/>
          </a:xfrm>
        </p:grpSpPr>
        <p:sp>
          <p:nvSpPr>
            <p:cNvPr id="526" name="Google Shape;526;p49"/>
            <p:cNvSpPr/>
            <p:nvPr/>
          </p:nvSpPr>
          <p:spPr>
            <a:xfrm>
              <a:off x="2585219" y="3032235"/>
              <a:ext cx="187029" cy="38194"/>
            </a:xfrm>
            <a:custGeom>
              <a:rect b="b" l="l" r="r" t="t"/>
              <a:pathLst>
                <a:path extrusionOk="0" h="1745" w="8545">
                  <a:moveTo>
                    <a:pt x="354" y="0"/>
                  </a:moveTo>
                  <a:cubicBezTo>
                    <a:pt x="177" y="0"/>
                    <a:pt x="1" y="177"/>
                    <a:pt x="1" y="464"/>
                  </a:cubicBezTo>
                  <a:lnTo>
                    <a:pt x="1" y="1281"/>
                  </a:lnTo>
                  <a:cubicBezTo>
                    <a:pt x="1" y="1568"/>
                    <a:pt x="177" y="1744"/>
                    <a:pt x="354" y="1744"/>
                  </a:cubicBezTo>
                  <a:lnTo>
                    <a:pt x="8191" y="1744"/>
                  </a:lnTo>
                  <a:cubicBezTo>
                    <a:pt x="8367" y="1744"/>
                    <a:pt x="8544" y="1568"/>
                    <a:pt x="8544" y="1281"/>
                  </a:cubicBezTo>
                  <a:lnTo>
                    <a:pt x="8544" y="464"/>
                  </a:lnTo>
                  <a:cubicBezTo>
                    <a:pt x="8544" y="177"/>
                    <a:pt x="8367" y="0"/>
                    <a:pt x="8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9"/>
            <p:cNvSpPr/>
            <p:nvPr/>
          </p:nvSpPr>
          <p:spPr>
            <a:xfrm>
              <a:off x="2583292" y="2748114"/>
              <a:ext cx="227127" cy="207800"/>
            </a:xfrm>
            <a:custGeom>
              <a:rect b="b" l="l" r="r" t="t"/>
              <a:pathLst>
                <a:path extrusionOk="0" h="9494" w="10377">
                  <a:moveTo>
                    <a:pt x="5696" y="3047"/>
                  </a:moveTo>
                  <a:cubicBezTo>
                    <a:pt x="5873" y="3047"/>
                    <a:pt x="6071" y="3224"/>
                    <a:pt x="6071" y="3422"/>
                  </a:cubicBezTo>
                  <a:cubicBezTo>
                    <a:pt x="6071" y="3687"/>
                    <a:pt x="5873" y="3864"/>
                    <a:pt x="5696" y="3864"/>
                  </a:cubicBezTo>
                  <a:cubicBezTo>
                    <a:pt x="5409" y="3864"/>
                    <a:pt x="5232" y="3687"/>
                    <a:pt x="5232" y="3422"/>
                  </a:cubicBezTo>
                  <a:cubicBezTo>
                    <a:pt x="5232" y="3224"/>
                    <a:pt x="5409" y="3047"/>
                    <a:pt x="5696" y="3047"/>
                  </a:cubicBezTo>
                  <a:close/>
                  <a:moveTo>
                    <a:pt x="6976" y="1"/>
                  </a:moveTo>
                  <a:cubicBezTo>
                    <a:pt x="5961" y="1"/>
                    <a:pt x="5144" y="464"/>
                    <a:pt x="4592" y="1303"/>
                  </a:cubicBezTo>
                  <a:cubicBezTo>
                    <a:pt x="2009" y="1391"/>
                    <a:pt x="552" y="3312"/>
                    <a:pt x="89" y="6910"/>
                  </a:cubicBezTo>
                  <a:lnTo>
                    <a:pt x="89" y="7175"/>
                  </a:lnTo>
                  <a:cubicBezTo>
                    <a:pt x="0" y="7286"/>
                    <a:pt x="89" y="7551"/>
                    <a:pt x="177" y="7639"/>
                  </a:cubicBezTo>
                  <a:lnTo>
                    <a:pt x="265" y="7727"/>
                  </a:lnTo>
                  <a:cubicBezTo>
                    <a:pt x="552" y="8014"/>
                    <a:pt x="817" y="8279"/>
                    <a:pt x="905" y="9493"/>
                  </a:cubicBezTo>
                  <a:lnTo>
                    <a:pt x="7815" y="9493"/>
                  </a:lnTo>
                  <a:lnTo>
                    <a:pt x="7815" y="9118"/>
                  </a:lnTo>
                  <a:cubicBezTo>
                    <a:pt x="7815" y="8389"/>
                    <a:pt x="7352" y="7727"/>
                    <a:pt x="6623" y="7462"/>
                  </a:cubicBezTo>
                  <a:cubicBezTo>
                    <a:pt x="4857" y="6535"/>
                    <a:pt x="5784" y="7286"/>
                    <a:pt x="3665" y="5078"/>
                  </a:cubicBezTo>
                  <a:cubicBezTo>
                    <a:pt x="3488" y="4879"/>
                    <a:pt x="3488" y="4614"/>
                    <a:pt x="3665" y="4416"/>
                  </a:cubicBezTo>
                  <a:cubicBezTo>
                    <a:pt x="3709" y="4327"/>
                    <a:pt x="3803" y="4283"/>
                    <a:pt x="3908" y="4283"/>
                  </a:cubicBezTo>
                  <a:cubicBezTo>
                    <a:pt x="4013" y="4283"/>
                    <a:pt x="4129" y="4327"/>
                    <a:pt x="4217" y="4416"/>
                  </a:cubicBezTo>
                  <a:cubicBezTo>
                    <a:pt x="4592" y="4791"/>
                    <a:pt x="5696" y="6071"/>
                    <a:pt x="6160" y="6182"/>
                  </a:cubicBezTo>
                  <a:cubicBezTo>
                    <a:pt x="6345" y="6217"/>
                    <a:pt x="6513" y="6238"/>
                    <a:pt x="6671" y="6238"/>
                  </a:cubicBezTo>
                  <a:cubicBezTo>
                    <a:pt x="6909" y="6238"/>
                    <a:pt x="7126" y="6191"/>
                    <a:pt x="7352" y="6071"/>
                  </a:cubicBezTo>
                  <a:lnTo>
                    <a:pt x="7727" y="6270"/>
                  </a:lnTo>
                  <a:cubicBezTo>
                    <a:pt x="7982" y="6401"/>
                    <a:pt x="8247" y="6458"/>
                    <a:pt x="8503" y="6458"/>
                  </a:cubicBezTo>
                  <a:cubicBezTo>
                    <a:pt x="9154" y="6458"/>
                    <a:pt x="9753" y="6089"/>
                    <a:pt x="10023" y="5630"/>
                  </a:cubicBezTo>
                  <a:cubicBezTo>
                    <a:pt x="10376" y="5078"/>
                    <a:pt x="10288" y="4416"/>
                    <a:pt x="9824" y="4151"/>
                  </a:cubicBezTo>
                  <a:lnTo>
                    <a:pt x="6976" y="1568"/>
                  </a:lnTo>
                  <a:lnTo>
                    <a:pt x="7352" y="552"/>
                  </a:lnTo>
                  <a:cubicBezTo>
                    <a:pt x="7440" y="464"/>
                    <a:pt x="7352" y="288"/>
                    <a:pt x="7263" y="199"/>
                  </a:cubicBezTo>
                  <a:cubicBezTo>
                    <a:pt x="7263" y="111"/>
                    <a:pt x="7065" y="1"/>
                    <a:pt x="69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9"/>
            <p:cNvSpPr/>
            <p:nvPr/>
          </p:nvSpPr>
          <p:spPr>
            <a:xfrm>
              <a:off x="2585219" y="2975700"/>
              <a:ext cx="187029" cy="38194"/>
            </a:xfrm>
            <a:custGeom>
              <a:rect b="b" l="l" r="r" t="t"/>
              <a:pathLst>
                <a:path extrusionOk="0" h="1745" w="8545">
                  <a:moveTo>
                    <a:pt x="817" y="0"/>
                  </a:moveTo>
                  <a:cubicBezTo>
                    <a:pt x="354" y="0"/>
                    <a:pt x="1" y="376"/>
                    <a:pt x="1" y="839"/>
                  </a:cubicBezTo>
                  <a:cubicBezTo>
                    <a:pt x="1" y="1303"/>
                    <a:pt x="354" y="1744"/>
                    <a:pt x="817" y="1744"/>
                  </a:cubicBezTo>
                  <a:lnTo>
                    <a:pt x="7727" y="1744"/>
                  </a:lnTo>
                  <a:cubicBezTo>
                    <a:pt x="8191" y="1744"/>
                    <a:pt x="8544" y="1303"/>
                    <a:pt x="8544" y="839"/>
                  </a:cubicBezTo>
                  <a:cubicBezTo>
                    <a:pt x="8544" y="376"/>
                    <a:pt x="8191" y="0"/>
                    <a:pt x="7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 name="Google Shape;529;p49"/>
          <p:cNvGrpSpPr/>
          <p:nvPr/>
        </p:nvGrpSpPr>
        <p:grpSpPr>
          <a:xfrm>
            <a:off x="1401589" y="2255492"/>
            <a:ext cx="404377" cy="404317"/>
            <a:chOff x="6287380" y="2273155"/>
            <a:chExt cx="322315" cy="322293"/>
          </a:xfrm>
        </p:grpSpPr>
        <p:sp>
          <p:nvSpPr>
            <p:cNvPr id="530" name="Google Shape;530;p49"/>
            <p:cNvSpPr/>
            <p:nvPr/>
          </p:nvSpPr>
          <p:spPr>
            <a:xfrm>
              <a:off x="6430415" y="2388152"/>
              <a:ext cx="36268" cy="36246"/>
            </a:xfrm>
            <a:custGeom>
              <a:rect b="b" l="l" r="r" t="t"/>
              <a:pathLst>
                <a:path extrusionOk="0" h="1656" w="1657">
                  <a:moveTo>
                    <a:pt x="839" y="0"/>
                  </a:moveTo>
                  <a:cubicBezTo>
                    <a:pt x="376" y="0"/>
                    <a:pt x="0" y="353"/>
                    <a:pt x="0" y="817"/>
                  </a:cubicBezTo>
                  <a:cubicBezTo>
                    <a:pt x="0" y="1280"/>
                    <a:pt x="376" y="1656"/>
                    <a:pt x="839" y="1656"/>
                  </a:cubicBezTo>
                  <a:cubicBezTo>
                    <a:pt x="1281" y="1656"/>
                    <a:pt x="1656" y="1280"/>
                    <a:pt x="1656" y="817"/>
                  </a:cubicBezTo>
                  <a:cubicBezTo>
                    <a:pt x="1656" y="353"/>
                    <a:pt x="1281" y="0"/>
                    <a:pt x="8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9"/>
            <p:cNvSpPr/>
            <p:nvPr/>
          </p:nvSpPr>
          <p:spPr>
            <a:xfrm>
              <a:off x="6410125" y="2462548"/>
              <a:ext cx="76847" cy="76365"/>
            </a:xfrm>
            <a:custGeom>
              <a:rect b="b" l="l" r="r" t="t"/>
              <a:pathLst>
                <a:path extrusionOk="0" h="3489" w="3511">
                  <a:moveTo>
                    <a:pt x="1766" y="1"/>
                  </a:moveTo>
                  <a:cubicBezTo>
                    <a:pt x="839" y="1"/>
                    <a:pt x="0" y="729"/>
                    <a:pt x="0" y="1745"/>
                  </a:cubicBezTo>
                  <a:lnTo>
                    <a:pt x="0" y="3113"/>
                  </a:lnTo>
                  <a:cubicBezTo>
                    <a:pt x="552" y="3312"/>
                    <a:pt x="1104" y="3489"/>
                    <a:pt x="1766" y="3489"/>
                  </a:cubicBezTo>
                  <a:cubicBezTo>
                    <a:pt x="2407" y="3489"/>
                    <a:pt x="2958" y="3312"/>
                    <a:pt x="3510" y="3113"/>
                  </a:cubicBezTo>
                  <a:lnTo>
                    <a:pt x="3510" y="1745"/>
                  </a:lnTo>
                  <a:cubicBezTo>
                    <a:pt x="3510" y="729"/>
                    <a:pt x="2671" y="1"/>
                    <a:pt x="17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9"/>
            <p:cNvSpPr/>
            <p:nvPr/>
          </p:nvSpPr>
          <p:spPr>
            <a:xfrm>
              <a:off x="6287380" y="2273155"/>
              <a:ext cx="322315" cy="322293"/>
            </a:xfrm>
            <a:custGeom>
              <a:rect b="b" l="l" r="r" t="t"/>
              <a:pathLst>
                <a:path extrusionOk="0" h="14725" w="14726">
                  <a:moveTo>
                    <a:pt x="1745" y="0"/>
                  </a:moveTo>
                  <a:cubicBezTo>
                    <a:pt x="752" y="0"/>
                    <a:pt x="1" y="729"/>
                    <a:pt x="1" y="1744"/>
                  </a:cubicBezTo>
                  <a:cubicBezTo>
                    <a:pt x="1" y="2671"/>
                    <a:pt x="752" y="3400"/>
                    <a:pt x="1745" y="3400"/>
                  </a:cubicBezTo>
                  <a:cubicBezTo>
                    <a:pt x="2032" y="3400"/>
                    <a:pt x="2297" y="3311"/>
                    <a:pt x="2584" y="3223"/>
                  </a:cubicBezTo>
                  <a:lnTo>
                    <a:pt x="3688" y="4327"/>
                  </a:lnTo>
                  <a:cubicBezTo>
                    <a:pt x="3047" y="5144"/>
                    <a:pt x="2584" y="6159"/>
                    <a:pt x="2584" y="7351"/>
                  </a:cubicBezTo>
                  <a:cubicBezTo>
                    <a:pt x="2584" y="8565"/>
                    <a:pt x="3047" y="9559"/>
                    <a:pt x="3688" y="10398"/>
                  </a:cubicBezTo>
                  <a:lnTo>
                    <a:pt x="2584" y="11502"/>
                  </a:lnTo>
                  <a:cubicBezTo>
                    <a:pt x="2297" y="11413"/>
                    <a:pt x="2032" y="11215"/>
                    <a:pt x="1745" y="11215"/>
                  </a:cubicBezTo>
                  <a:cubicBezTo>
                    <a:pt x="752" y="11215"/>
                    <a:pt x="1" y="12053"/>
                    <a:pt x="1" y="12981"/>
                  </a:cubicBezTo>
                  <a:cubicBezTo>
                    <a:pt x="1" y="13974"/>
                    <a:pt x="752" y="14725"/>
                    <a:pt x="1745" y="14725"/>
                  </a:cubicBezTo>
                  <a:cubicBezTo>
                    <a:pt x="2672" y="14725"/>
                    <a:pt x="3511" y="13974"/>
                    <a:pt x="3511" y="12981"/>
                  </a:cubicBezTo>
                  <a:cubicBezTo>
                    <a:pt x="3511" y="12694"/>
                    <a:pt x="3312" y="12429"/>
                    <a:pt x="3224" y="12142"/>
                  </a:cubicBezTo>
                  <a:lnTo>
                    <a:pt x="4328" y="11038"/>
                  </a:lnTo>
                  <a:cubicBezTo>
                    <a:pt x="4504" y="11126"/>
                    <a:pt x="4615" y="11215"/>
                    <a:pt x="4791" y="11325"/>
                  </a:cubicBezTo>
                  <a:lnTo>
                    <a:pt x="4791" y="10398"/>
                  </a:lnTo>
                  <a:cubicBezTo>
                    <a:pt x="4791" y="8919"/>
                    <a:pt x="5895" y="7815"/>
                    <a:pt x="7374" y="7815"/>
                  </a:cubicBezTo>
                  <a:cubicBezTo>
                    <a:pt x="6447" y="7815"/>
                    <a:pt x="5608" y="6998"/>
                    <a:pt x="5608" y="6071"/>
                  </a:cubicBezTo>
                  <a:cubicBezTo>
                    <a:pt x="5608" y="5144"/>
                    <a:pt x="6447" y="4327"/>
                    <a:pt x="7374" y="4327"/>
                  </a:cubicBezTo>
                  <a:cubicBezTo>
                    <a:pt x="8279" y="4327"/>
                    <a:pt x="9118" y="5144"/>
                    <a:pt x="9118" y="6071"/>
                  </a:cubicBezTo>
                  <a:cubicBezTo>
                    <a:pt x="9118" y="6998"/>
                    <a:pt x="8279" y="7815"/>
                    <a:pt x="7374" y="7815"/>
                  </a:cubicBezTo>
                  <a:cubicBezTo>
                    <a:pt x="8831" y="7815"/>
                    <a:pt x="9935" y="8919"/>
                    <a:pt x="9935" y="10398"/>
                  </a:cubicBezTo>
                  <a:lnTo>
                    <a:pt x="9935" y="11325"/>
                  </a:lnTo>
                  <a:cubicBezTo>
                    <a:pt x="10134" y="11215"/>
                    <a:pt x="10222" y="11126"/>
                    <a:pt x="10399" y="11038"/>
                  </a:cubicBezTo>
                  <a:lnTo>
                    <a:pt x="11502" y="12142"/>
                  </a:lnTo>
                  <a:cubicBezTo>
                    <a:pt x="11414" y="12429"/>
                    <a:pt x="11326" y="12694"/>
                    <a:pt x="11326" y="12981"/>
                  </a:cubicBezTo>
                  <a:cubicBezTo>
                    <a:pt x="11326" y="13974"/>
                    <a:pt x="12054" y="14725"/>
                    <a:pt x="12982" y="14725"/>
                  </a:cubicBezTo>
                  <a:cubicBezTo>
                    <a:pt x="13997" y="14725"/>
                    <a:pt x="14726" y="13974"/>
                    <a:pt x="14726" y="12981"/>
                  </a:cubicBezTo>
                  <a:cubicBezTo>
                    <a:pt x="14726" y="12053"/>
                    <a:pt x="13997" y="11215"/>
                    <a:pt x="12982" y="11215"/>
                  </a:cubicBezTo>
                  <a:cubicBezTo>
                    <a:pt x="12695" y="11215"/>
                    <a:pt x="12430" y="11413"/>
                    <a:pt x="12143" y="11502"/>
                  </a:cubicBezTo>
                  <a:lnTo>
                    <a:pt x="11039" y="10398"/>
                  </a:lnTo>
                  <a:cubicBezTo>
                    <a:pt x="11679" y="9559"/>
                    <a:pt x="12143" y="8565"/>
                    <a:pt x="12143" y="7351"/>
                  </a:cubicBezTo>
                  <a:cubicBezTo>
                    <a:pt x="12143" y="6159"/>
                    <a:pt x="11679" y="5144"/>
                    <a:pt x="11039" y="4327"/>
                  </a:cubicBezTo>
                  <a:lnTo>
                    <a:pt x="12143" y="3223"/>
                  </a:lnTo>
                  <a:cubicBezTo>
                    <a:pt x="12430" y="3311"/>
                    <a:pt x="12695" y="3400"/>
                    <a:pt x="12982" y="3400"/>
                  </a:cubicBezTo>
                  <a:cubicBezTo>
                    <a:pt x="13997" y="3400"/>
                    <a:pt x="14726" y="2671"/>
                    <a:pt x="14726" y="1744"/>
                  </a:cubicBezTo>
                  <a:cubicBezTo>
                    <a:pt x="14726" y="729"/>
                    <a:pt x="13997" y="0"/>
                    <a:pt x="12982" y="0"/>
                  </a:cubicBezTo>
                  <a:cubicBezTo>
                    <a:pt x="12054" y="0"/>
                    <a:pt x="11326" y="729"/>
                    <a:pt x="11326" y="1744"/>
                  </a:cubicBezTo>
                  <a:cubicBezTo>
                    <a:pt x="11326" y="2031"/>
                    <a:pt x="11414" y="2296"/>
                    <a:pt x="11502" y="2583"/>
                  </a:cubicBezTo>
                  <a:lnTo>
                    <a:pt x="10399" y="3687"/>
                  </a:lnTo>
                  <a:cubicBezTo>
                    <a:pt x="9582" y="3046"/>
                    <a:pt x="8566" y="2583"/>
                    <a:pt x="7374" y="2583"/>
                  </a:cubicBezTo>
                  <a:cubicBezTo>
                    <a:pt x="6160" y="2583"/>
                    <a:pt x="5167" y="3046"/>
                    <a:pt x="4328" y="3687"/>
                  </a:cubicBezTo>
                  <a:lnTo>
                    <a:pt x="3224" y="2583"/>
                  </a:lnTo>
                  <a:cubicBezTo>
                    <a:pt x="3312" y="2296"/>
                    <a:pt x="3511" y="2031"/>
                    <a:pt x="3511" y="1744"/>
                  </a:cubicBezTo>
                  <a:cubicBezTo>
                    <a:pt x="3511" y="729"/>
                    <a:pt x="2672" y="0"/>
                    <a:pt x="17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49"/>
          <p:cNvGrpSpPr/>
          <p:nvPr/>
        </p:nvGrpSpPr>
        <p:grpSpPr>
          <a:xfrm>
            <a:off x="5359304" y="2255492"/>
            <a:ext cx="404377" cy="404317"/>
            <a:chOff x="3082415" y="2273155"/>
            <a:chExt cx="322315" cy="322293"/>
          </a:xfrm>
        </p:grpSpPr>
        <p:sp>
          <p:nvSpPr>
            <p:cNvPr id="534" name="Google Shape;534;p49"/>
            <p:cNvSpPr/>
            <p:nvPr/>
          </p:nvSpPr>
          <p:spPr>
            <a:xfrm>
              <a:off x="3082415" y="2273155"/>
              <a:ext cx="322315" cy="322293"/>
            </a:xfrm>
            <a:custGeom>
              <a:rect b="b" l="l" r="r" t="t"/>
              <a:pathLst>
                <a:path extrusionOk="0" h="14725" w="14726">
                  <a:moveTo>
                    <a:pt x="1281" y="0"/>
                  </a:moveTo>
                  <a:cubicBezTo>
                    <a:pt x="1105" y="0"/>
                    <a:pt x="928" y="177"/>
                    <a:pt x="928" y="464"/>
                  </a:cubicBezTo>
                  <a:lnTo>
                    <a:pt x="928" y="927"/>
                  </a:lnTo>
                  <a:lnTo>
                    <a:pt x="464" y="927"/>
                  </a:lnTo>
                  <a:cubicBezTo>
                    <a:pt x="177" y="927"/>
                    <a:pt x="1" y="1104"/>
                    <a:pt x="1" y="1280"/>
                  </a:cubicBezTo>
                  <a:cubicBezTo>
                    <a:pt x="1" y="1567"/>
                    <a:pt x="177" y="1744"/>
                    <a:pt x="464" y="1744"/>
                  </a:cubicBezTo>
                  <a:lnTo>
                    <a:pt x="928" y="1744"/>
                  </a:lnTo>
                  <a:lnTo>
                    <a:pt x="928" y="2583"/>
                  </a:lnTo>
                  <a:lnTo>
                    <a:pt x="464" y="2583"/>
                  </a:lnTo>
                  <a:cubicBezTo>
                    <a:pt x="177" y="2583"/>
                    <a:pt x="1" y="2848"/>
                    <a:pt x="1" y="3046"/>
                  </a:cubicBezTo>
                  <a:cubicBezTo>
                    <a:pt x="1" y="3311"/>
                    <a:pt x="177" y="3488"/>
                    <a:pt x="464" y="3488"/>
                  </a:cubicBezTo>
                  <a:lnTo>
                    <a:pt x="928" y="3488"/>
                  </a:lnTo>
                  <a:lnTo>
                    <a:pt x="928" y="4327"/>
                  </a:lnTo>
                  <a:lnTo>
                    <a:pt x="464" y="4327"/>
                  </a:lnTo>
                  <a:cubicBezTo>
                    <a:pt x="177" y="4327"/>
                    <a:pt x="1" y="4503"/>
                    <a:pt x="1" y="4790"/>
                  </a:cubicBezTo>
                  <a:cubicBezTo>
                    <a:pt x="1" y="4967"/>
                    <a:pt x="177" y="5254"/>
                    <a:pt x="464" y="5254"/>
                  </a:cubicBezTo>
                  <a:lnTo>
                    <a:pt x="928" y="5254"/>
                  </a:lnTo>
                  <a:lnTo>
                    <a:pt x="928" y="6071"/>
                  </a:lnTo>
                  <a:lnTo>
                    <a:pt x="464" y="6071"/>
                  </a:lnTo>
                  <a:cubicBezTo>
                    <a:pt x="177" y="6071"/>
                    <a:pt x="1" y="6247"/>
                    <a:pt x="1" y="6534"/>
                  </a:cubicBezTo>
                  <a:cubicBezTo>
                    <a:pt x="1" y="6711"/>
                    <a:pt x="177" y="6910"/>
                    <a:pt x="464" y="6910"/>
                  </a:cubicBezTo>
                  <a:lnTo>
                    <a:pt x="928" y="6910"/>
                  </a:lnTo>
                  <a:lnTo>
                    <a:pt x="928" y="7815"/>
                  </a:lnTo>
                  <a:lnTo>
                    <a:pt x="464" y="7815"/>
                  </a:lnTo>
                  <a:cubicBezTo>
                    <a:pt x="177" y="7815"/>
                    <a:pt x="1" y="8014"/>
                    <a:pt x="1" y="8190"/>
                  </a:cubicBezTo>
                  <a:cubicBezTo>
                    <a:pt x="1" y="8455"/>
                    <a:pt x="177" y="8654"/>
                    <a:pt x="464" y="8654"/>
                  </a:cubicBezTo>
                  <a:lnTo>
                    <a:pt x="928" y="8654"/>
                  </a:lnTo>
                  <a:lnTo>
                    <a:pt x="928" y="9471"/>
                  </a:lnTo>
                  <a:lnTo>
                    <a:pt x="464" y="9471"/>
                  </a:lnTo>
                  <a:cubicBezTo>
                    <a:pt x="177" y="9471"/>
                    <a:pt x="1" y="9758"/>
                    <a:pt x="1" y="9934"/>
                  </a:cubicBezTo>
                  <a:cubicBezTo>
                    <a:pt x="1" y="10221"/>
                    <a:pt x="177" y="10398"/>
                    <a:pt x="464" y="10398"/>
                  </a:cubicBezTo>
                  <a:lnTo>
                    <a:pt x="928" y="10398"/>
                  </a:lnTo>
                  <a:lnTo>
                    <a:pt x="928" y="11215"/>
                  </a:lnTo>
                  <a:lnTo>
                    <a:pt x="464" y="11215"/>
                  </a:lnTo>
                  <a:cubicBezTo>
                    <a:pt x="177" y="11215"/>
                    <a:pt x="1" y="11413"/>
                    <a:pt x="1" y="11678"/>
                  </a:cubicBezTo>
                  <a:cubicBezTo>
                    <a:pt x="1" y="11877"/>
                    <a:pt x="177" y="12142"/>
                    <a:pt x="464" y="12142"/>
                  </a:cubicBezTo>
                  <a:lnTo>
                    <a:pt x="928" y="12142"/>
                  </a:lnTo>
                  <a:lnTo>
                    <a:pt x="928" y="12981"/>
                  </a:lnTo>
                  <a:lnTo>
                    <a:pt x="464" y="12981"/>
                  </a:lnTo>
                  <a:cubicBezTo>
                    <a:pt x="177" y="12981"/>
                    <a:pt x="1" y="13157"/>
                    <a:pt x="1" y="13422"/>
                  </a:cubicBezTo>
                  <a:cubicBezTo>
                    <a:pt x="1" y="13621"/>
                    <a:pt x="177" y="13797"/>
                    <a:pt x="464" y="13797"/>
                  </a:cubicBezTo>
                  <a:lnTo>
                    <a:pt x="928" y="13797"/>
                  </a:lnTo>
                  <a:lnTo>
                    <a:pt x="928" y="14261"/>
                  </a:lnTo>
                  <a:cubicBezTo>
                    <a:pt x="928" y="14526"/>
                    <a:pt x="1105" y="14725"/>
                    <a:pt x="1281" y="14725"/>
                  </a:cubicBezTo>
                  <a:cubicBezTo>
                    <a:pt x="1568" y="14725"/>
                    <a:pt x="1745" y="14526"/>
                    <a:pt x="1745" y="14261"/>
                  </a:cubicBezTo>
                  <a:lnTo>
                    <a:pt x="1745" y="13797"/>
                  </a:lnTo>
                  <a:lnTo>
                    <a:pt x="2584" y="13797"/>
                  </a:lnTo>
                  <a:lnTo>
                    <a:pt x="2584" y="14261"/>
                  </a:lnTo>
                  <a:cubicBezTo>
                    <a:pt x="2584" y="14526"/>
                    <a:pt x="2849" y="14725"/>
                    <a:pt x="3025" y="14725"/>
                  </a:cubicBezTo>
                  <a:cubicBezTo>
                    <a:pt x="3312" y="14725"/>
                    <a:pt x="3489" y="14526"/>
                    <a:pt x="3489" y="14261"/>
                  </a:cubicBezTo>
                  <a:lnTo>
                    <a:pt x="3489" y="13797"/>
                  </a:lnTo>
                  <a:lnTo>
                    <a:pt x="4328" y="13797"/>
                  </a:lnTo>
                  <a:lnTo>
                    <a:pt x="4328" y="14261"/>
                  </a:lnTo>
                  <a:cubicBezTo>
                    <a:pt x="4328" y="14526"/>
                    <a:pt x="4504" y="14725"/>
                    <a:pt x="4791" y="14725"/>
                  </a:cubicBezTo>
                  <a:cubicBezTo>
                    <a:pt x="4968" y="14725"/>
                    <a:pt x="5233" y="14526"/>
                    <a:pt x="5233" y="14261"/>
                  </a:cubicBezTo>
                  <a:lnTo>
                    <a:pt x="5233" y="13797"/>
                  </a:lnTo>
                  <a:lnTo>
                    <a:pt x="6072" y="13797"/>
                  </a:lnTo>
                  <a:lnTo>
                    <a:pt x="6072" y="14261"/>
                  </a:lnTo>
                  <a:cubicBezTo>
                    <a:pt x="6072" y="14526"/>
                    <a:pt x="6248" y="14725"/>
                    <a:pt x="6535" y="14725"/>
                  </a:cubicBezTo>
                  <a:cubicBezTo>
                    <a:pt x="6712" y="14725"/>
                    <a:pt x="6888" y="14526"/>
                    <a:pt x="6888" y="14261"/>
                  </a:cubicBezTo>
                  <a:lnTo>
                    <a:pt x="6888" y="13797"/>
                  </a:lnTo>
                  <a:lnTo>
                    <a:pt x="7816" y="13797"/>
                  </a:lnTo>
                  <a:lnTo>
                    <a:pt x="7816" y="14261"/>
                  </a:lnTo>
                  <a:cubicBezTo>
                    <a:pt x="7816" y="14526"/>
                    <a:pt x="7992" y="14725"/>
                    <a:pt x="8191" y="14725"/>
                  </a:cubicBezTo>
                  <a:cubicBezTo>
                    <a:pt x="8456" y="14725"/>
                    <a:pt x="8654" y="14526"/>
                    <a:pt x="8654" y="14261"/>
                  </a:cubicBezTo>
                  <a:lnTo>
                    <a:pt x="8654" y="13797"/>
                  </a:lnTo>
                  <a:lnTo>
                    <a:pt x="9471" y="13797"/>
                  </a:lnTo>
                  <a:lnTo>
                    <a:pt x="9471" y="14261"/>
                  </a:lnTo>
                  <a:cubicBezTo>
                    <a:pt x="9471" y="14526"/>
                    <a:pt x="9758" y="14725"/>
                    <a:pt x="9935" y="14725"/>
                  </a:cubicBezTo>
                  <a:cubicBezTo>
                    <a:pt x="10200" y="14725"/>
                    <a:pt x="10398" y="14526"/>
                    <a:pt x="10398" y="14261"/>
                  </a:cubicBezTo>
                  <a:lnTo>
                    <a:pt x="10398" y="13797"/>
                  </a:lnTo>
                  <a:lnTo>
                    <a:pt x="11215" y="13797"/>
                  </a:lnTo>
                  <a:lnTo>
                    <a:pt x="11215" y="14261"/>
                  </a:lnTo>
                  <a:cubicBezTo>
                    <a:pt x="11215" y="14526"/>
                    <a:pt x="11414" y="14725"/>
                    <a:pt x="11679" y="14725"/>
                  </a:cubicBezTo>
                  <a:cubicBezTo>
                    <a:pt x="11855" y="14725"/>
                    <a:pt x="12142" y="14526"/>
                    <a:pt x="12142" y="14261"/>
                  </a:cubicBezTo>
                  <a:lnTo>
                    <a:pt x="12142" y="13797"/>
                  </a:lnTo>
                  <a:lnTo>
                    <a:pt x="12959" y="13797"/>
                  </a:lnTo>
                  <a:lnTo>
                    <a:pt x="12959" y="14261"/>
                  </a:lnTo>
                  <a:cubicBezTo>
                    <a:pt x="12959" y="14526"/>
                    <a:pt x="13158" y="14725"/>
                    <a:pt x="13423" y="14725"/>
                  </a:cubicBezTo>
                  <a:cubicBezTo>
                    <a:pt x="13622" y="14725"/>
                    <a:pt x="13798" y="14526"/>
                    <a:pt x="13798" y="14261"/>
                  </a:cubicBezTo>
                  <a:lnTo>
                    <a:pt x="13798" y="13797"/>
                  </a:lnTo>
                  <a:lnTo>
                    <a:pt x="14262" y="13797"/>
                  </a:lnTo>
                  <a:cubicBezTo>
                    <a:pt x="14527" y="13797"/>
                    <a:pt x="14725" y="13621"/>
                    <a:pt x="14725" y="13422"/>
                  </a:cubicBezTo>
                  <a:cubicBezTo>
                    <a:pt x="14725" y="13157"/>
                    <a:pt x="14527" y="12981"/>
                    <a:pt x="14262" y="12981"/>
                  </a:cubicBezTo>
                  <a:lnTo>
                    <a:pt x="1745" y="12981"/>
                  </a:lnTo>
                  <a:lnTo>
                    <a:pt x="1745" y="464"/>
                  </a:lnTo>
                  <a:cubicBezTo>
                    <a:pt x="1745" y="177"/>
                    <a:pt x="1568" y="0"/>
                    <a:pt x="12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9"/>
            <p:cNvSpPr/>
            <p:nvPr/>
          </p:nvSpPr>
          <p:spPr>
            <a:xfrm>
              <a:off x="3271829" y="2392004"/>
              <a:ext cx="38194" cy="146909"/>
            </a:xfrm>
            <a:custGeom>
              <a:rect b="b" l="l" r="r" t="t"/>
              <a:pathLst>
                <a:path extrusionOk="0" h="6712" w="1745">
                  <a:moveTo>
                    <a:pt x="1744" y="1"/>
                  </a:moveTo>
                  <a:lnTo>
                    <a:pt x="0" y="1745"/>
                  </a:lnTo>
                  <a:lnTo>
                    <a:pt x="0" y="6712"/>
                  </a:lnTo>
                  <a:lnTo>
                    <a:pt x="1744" y="6712"/>
                  </a:lnTo>
                  <a:lnTo>
                    <a:pt x="17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9"/>
            <p:cNvSpPr/>
            <p:nvPr/>
          </p:nvSpPr>
          <p:spPr>
            <a:xfrm>
              <a:off x="3215294" y="2448540"/>
              <a:ext cx="38194" cy="90373"/>
            </a:xfrm>
            <a:custGeom>
              <a:rect b="b" l="l" r="r" t="t"/>
              <a:pathLst>
                <a:path extrusionOk="0" h="4129" w="1745">
                  <a:moveTo>
                    <a:pt x="1745" y="1"/>
                  </a:moveTo>
                  <a:lnTo>
                    <a:pt x="1" y="1745"/>
                  </a:lnTo>
                  <a:lnTo>
                    <a:pt x="1" y="4129"/>
                  </a:lnTo>
                  <a:lnTo>
                    <a:pt x="1745" y="4129"/>
                  </a:lnTo>
                  <a:lnTo>
                    <a:pt x="17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9"/>
            <p:cNvSpPr/>
            <p:nvPr/>
          </p:nvSpPr>
          <p:spPr>
            <a:xfrm>
              <a:off x="3327883" y="2330347"/>
              <a:ext cx="56557" cy="208566"/>
            </a:xfrm>
            <a:custGeom>
              <a:rect b="b" l="l" r="r" t="t"/>
              <a:pathLst>
                <a:path extrusionOk="0" h="9529" w="2584">
                  <a:moveTo>
                    <a:pt x="2147" y="0"/>
                  </a:moveTo>
                  <a:cubicBezTo>
                    <a:pt x="2062" y="0"/>
                    <a:pt x="1958" y="43"/>
                    <a:pt x="1855" y="146"/>
                  </a:cubicBezTo>
                  <a:lnTo>
                    <a:pt x="0" y="1979"/>
                  </a:lnTo>
                  <a:lnTo>
                    <a:pt x="0" y="9529"/>
                  </a:lnTo>
                  <a:lnTo>
                    <a:pt x="2583" y="9529"/>
                  </a:lnTo>
                  <a:lnTo>
                    <a:pt x="2583" y="433"/>
                  </a:lnTo>
                  <a:cubicBezTo>
                    <a:pt x="2583" y="235"/>
                    <a:pt x="2495" y="146"/>
                    <a:pt x="2296" y="58"/>
                  </a:cubicBezTo>
                  <a:cubicBezTo>
                    <a:pt x="2260" y="22"/>
                    <a:pt x="2208" y="0"/>
                    <a:pt x="21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9"/>
            <p:cNvSpPr/>
            <p:nvPr/>
          </p:nvSpPr>
          <p:spPr>
            <a:xfrm>
              <a:off x="3138950" y="2443396"/>
              <a:ext cx="58002" cy="95517"/>
            </a:xfrm>
            <a:custGeom>
              <a:rect b="b" l="l" r="r" t="t"/>
              <a:pathLst>
                <a:path extrusionOk="0" h="4364" w="2650">
                  <a:moveTo>
                    <a:pt x="423" y="0"/>
                  </a:moveTo>
                  <a:cubicBezTo>
                    <a:pt x="371" y="0"/>
                    <a:pt x="317" y="11"/>
                    <a:pt x="266" y="37"/>
                  </a:cubicBezTo>
                  <a:cubicBezTo>
                    <a:pt x="177" y="125"/>
                    <a:pt x="1" y="236"/>
                    <a:pt x="1" y="412"/>
                  </a:cubicBezTo>
                  <a:lnTo>
                    <a:pt x="1" y="4364"/>
                  </a:lnTo>
                  <a:lnTo>
                    <a:pt x="2650" y="4364"/>
                  </a:lnTo>
                  <a:lnTo>
                    <a:pt x="2650" y="1980"/>
                  </a:lnTo>
                  <a:lnTo>
                    <a:pt x="729" y="125"/>
                  </a:lnTo>
                  <a:cubicBezTo>
                    <a:pt x="667" y="63"/>
                    <a:pt x="549" y="0"/>
                    <a:pt x="4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 name="Google Shape;539;p49"/>
          <p:cNvSpPr/>
          <p:nvPr/>
        </p:nvSpPr>
        <p:spPr>
          <a:xfrm>
            <a:off x="3244964" y="463300"/>
            <a:ext cx="55113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540" name="Google Shape;540;p49"/>
          <p:cNvSpPr/>
          <p:nvPr/>
        </p:nvSpPr>
        <p:spPr>
          <a:xfrm>
            <a:off x="387350" y="463300"/>
            <a:ext cx="41847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541" name="Google Shape;541;p49"/>
          <p:cNvSpPr/>
          <p:nvPr/>
        </p:nvSpPr>
        <p:spPr>
          <a:xfrm>
            <a:off x="4572000" y="463300"/>
            <a:ext cx="13947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542" name="Google Shape;542;p49"/>
          <p:cNvSpPr/>
          <p:nvPr/>
        </p:nvSpPr>
        <p:spPr>
          <a:xfrm>
            <a:off x="5966650" y="463300"/>
            <a:ext cx="1394700" cy="378000"/>
          </a:xfrm>
          <a:prstGeom prst="rect">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543" name="Google Shape;543;p49"/>
          <p:cNvSpPr/>
          <p:nvPr/>
        </p:nvSpPr>
        <p:spPr>
          <a:xfrm>
            <a:off x="1713825" y="463300"/>
            <a:ext cx="15312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544" name="Google Shape;544;p49">
            <a:hlinkClick action="ppaction://hlinksldjump" r:id="rId3"/>
          </p:cNvPr>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545" name="Google Shape;545;p49"/>
          <p:cNvSpPr/>
          <p:nvPr/>
        </p:nvSpPr>
        <p:spPr>
          <a:xfrm>
            <a:off x="3212350" y="463300"/>
            <a:ext cx="1324500" cy="378000"/>
          </a:xfrm>
          <a:prstGeom prst="rect">
            <a:avLst/>
          </a:prstGeom>
          <a:solidFill>
            <a:schemeClr val="lt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546" name="Google Shape;546;p49">
            <a:hlinkClick action="ppaction://hlinksldjump" r:id="rId4"/>
          </p:cNvPr>
          <p:cNvSpPr txBox="1"/>
          <p:nvPr/>
        </p:nvSpPr>
        <p:spPr>
          <a:xfrm>
            <a:off x="18097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547" name="Google Shape;547;p49">
            <a:hlinkClick action="ppaction://hlinksldjump" r:id="rId5"/>
          </p:cNvPr>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548" name="Google Shape;548;p49">
            <a:hlinkClick action="ppaction://hlinksldjump" r:id="rId6"/>
          </p:cNvPr>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549" name="Google Shape;549;p49">
            <a:hlinkClick action="ppaction://hlinksldjump" r:id="rId7"/>
          </p:cNvPr>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550" name="Google Shape;550;p49">
            <a:hlinkClick action="ppaction://hlinksldjump" r:id="rId8"/>
          </p:cNvPr>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21"/>
                                        </p:tgtEl>
                                        <p:attrNameLst>
                                          <p:attrName>style.visibility</p:attrName>
                                        </p:attrNameLst>
                                      </p:cBhvr>
                                      <p:to>
                                        <p:strVal val="visible"/>
                                      </p:to>
                                    </p:set>
                                    <p:anim calcmode="lin" valueType="num">
                                      <p:cBhvr additive="base">
                                        <p:cTn dur="1000"/>
                                        <p:tgtEl>
                                          <p:spTgt spid="521"/>
                                        </p:tgtEl>
                                        <p:attrNameLst>
                                          <p:attrName>ppt_w</p:attrName>
                                        </p:attrNameLst>
                                      </p:cBhvr>
                                      <p:tavLst>
                                        <p:tav fmla="" tm="0">
                                          <p:val>
                                            <p:strVal val="0"/>
                                          </p:val>
                                        </p:tav>
                                        <p:tav fmla="" tm="100000">
                                          <p:val>
                                            <p:strVal val="#ppt_w"/>
                                          </p:val>
                                        </p:tav>
                                      </p:tavLst>
                                    </p:anim>
                                    <p:anim calcmode="lin" valueType="num">
                                      <p:cBhvr additive="base">
                                        <p:cTn dur="1000"/>
                                        <p:tgtEl>
                                          <p:spTgt spid="52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25"/>
                                        </p:tgtEl>
                                        <p:attrNameLst>
                                          <p:attrName>style.visibility</p:attrName>
                                        </p:attrNameLst>
                                      </p:cBhvr>
                                      <p:to>
                                        <p:strVal val="visible"/>
                                      </p:to>
                                    </p:set>
                                    <p:anim calcmode="lin" valueType="num">
                                      <p:cBhvr additive="base">
                                        <p:cTn dur="1000"/>
                                        <p:tgtEl>
                                          <p:spTgt spid="525"/>
                                        </p:tgtEl>
                                        <p:attrNameLst>
                                          <p:attrName>ppt_w</p:attrName>
                                        </p:attrNameLst>
                                      </p:cBhvr>
                                      <p:tavLst>
                                        <p:tav fmla="" tm="0">
                                          <p:val>
                                            <p:strVal val="0"/>
                                          </p:val>
                                        </p:tav>
                                        <p:tav fmla="" tm="100000">
                                          <p:val>
                                            <p:strVal val="#ppt_w"/>
                                          </p:val>
                                        </p:tav>
                                      </p:tavLst>
                                    </p:anim>
                                    <p:anim calcmode="lin" valueType="num">
                                      <p:cBhvr additive="base">
                                        <p:cTn dur="1000"/>
                                        <p:tgtEl>
                                          <p:spTgt spid="52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29"/>
                                        </p:tgtEl>
                                        <p:attrNameLst>
                                          <p:attrName>style.visibility</p:attrName>
                                        </p:attrNameLst>
                                      </p:cBhvr>
                                      <p:to>
                                        <p:strVal val="visible"/>
                                      </p:to>
                                    </p:set>
                                    <p:anim calcmode="lin" valueType="num">
                                      <p:cBhvr additive="base">
                                        <p:cTn dur="1000"/>
                                        <p:tgtEl>
                                          <p:spTgt spid="529"/>
                                        </p:tgtEl>
                                        <p:attrNameLst>
                                          <p:attrName>ppt_w</p:attrName>
                                        </p:attrNameLst>
                                      </p:cBhvr>
                                      <p:tavLst>
                                        <p:tav fmla="" tm="0">
                                          <p:val>
                                            <p:strVal val="0"/>
                                          </p:val>
                                        </p:tav>
                                        <p:tav fmla="" tm="100000">
                                          <p:val>
                                            <p:strVal val="#ppt_w"/>
                                          </p:val>
                                        </p:tav>
                                      </p:tavLst>
                                    </p:anim>
                                    <p:anim calcmode="lin" valueType="num">
                                      <p:cBhvr additive="base">
                                        <p:cTn dur="1000"/>
                                        <p:tgtEl>
                                          <p:spTgt spid="52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33"/>
                                        </p:tgtEl>
                                        <p:attrNameLst>
                                          <p:attrName>style.visibility</p:attrName>
                                        </p:attrNameLst>
                                      </p:cBhvr>
                                      <p:to>
                                        <p:strVal val="visible"/>
                                      </p:to>
                                    </p:set>
                                    <p:anim calcmode="lin" valueType="num">
                                      <p:cBhvr additive="base">
                                        <p:cTn dur="1000"/>
                                        <p:tgtEl>
                                          <p:spTgt spid="533"/>
                                        </p:tgtEl>
                                        <p:attrNameLst>
                                          <p:attrName>ppt_w</p:attrName>
                                        </p:attrNameLst>
                                      </p:cBhvr>
                                      <p:tavLst>
                                        <p:tav fmla="" tm="0">
                                          <p:val>
                                            <p:strVal val="0"/>
                                          </p:val>
                                        </p:tav>
                                        <p:tav fmla="" tm="100000">
                                          <p:val>
                                            <p:strVal val="#ppt_w"/>
                                          </p:val>
                                        </p:tav>
                                      </p:tavLst>
                                    </p:anim>
                                    <p:anim calcmode="lin" valueType="num">
                                      <p:cBhvr additive="base">
                                        <p:cTn dur="1000"/>
                                        <p:tgtEl>
                                          <p:spTgt spid="53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0"/>
          <p:cNvSpPr txBox="1"/>
          <p:nvPr>
            <p:ph type="ctrTitle"/>
          </p:nvPr>
        </p:nvSpPr>
        <p:spPr>
          <a:xfrm>
            <a:off x="1718100" y="1008500"/>
            <a:ext cx="5707800" cy="517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chemeClr val="lt2"/>
                </a:solidFill>
              </a:rPr>
              <a:t>Sector news</a:t>
            </a:r>
            <a:endParaRPr>
              <a:solidFill>
                <a:schemeClr val="lt2"/>
              </a:solidFill>
            </a:endParaRPr>
          </a:p>
        </p:txBody>
      </p:sp>
      <p:grpSp>
        <p:nvGrpSpPr>
          <p:cNvPr id="556" name="Google Shape;556;p50"/>
          <p:cNvGrpSpPr/>
          <p:nvPr/>
        </p:nvGrpSpPr>
        <p:grpSpPr>
          <a:xfrm>
            <a:off x="713225" y="1882497"/>
            <a:ext cx="5101742" cy="2717884"/>
            <a:chOff x="233350" y="949250"/>
            <a:chExt cx="7137300" cy="3802300"/>
          </a:xfrm>
        </p:grpSpPr>
        <p:sp>
          <p:nvSpPr>
            <p:cNvPr id="557" name="Google Shape;557;p5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50"/>
          <p:cNvGrpSpPr/>
          <p:nvPr/>
        </p:nvGrpSpPr>
        <p:grpSpPr>
          <a:xfrm>
            <a:off x="1215765" y="2114690"/>
            <a:ext cx="481805" cy="632673"/>
            <a:chOff x="3627939" y="3762796"/>
            <a:chExt cx="245468" cy="322315"/>
          </a:xfrm>
        </p:grpSpPr>
        <p:sp>
          <p:nvSpPr>
            <p:cNvPr id="609" name="Google Shape;609;p50"/>
            <p:cNvSpPr/>
            <p:nvPr/>
          </p:nvSpPr>
          <p:spPr>
            <a:xfrm>
              <a:off x="3696556" y="3924195"/>
              <a:ext cx="26112" cy="22238"/>
            </a:xfrm>
            <a:custGeom>
              <a:rect b="b" l="l" r="r" t="t"/>
              <a:pathLst>
                <a:path extrusionOk="0" h="1016" w="1193">
                  <a:moveTo>
                    <a:pt x="0" y="0"/>
                  </a:moveTo>
                  <a:cubicBezTo>
                    <a:pt x="88" y="177"/>
                    <a:pt x="177" y="265"/>
                    <a:pt x="353" y="353"/>
                  </a:cubicBezTo>
                  <a:cubicBezTo>
                    <a:pt x="640" y="640"/>
                    <a:pt x="905" y="817"/>
                    <a:pt x="1192" y="1016"/>
                  </a:cubicBezTo>
                  <a:cubicBezTo>
                    <a:pt x="1104" y="729"/>
                    <a:pt x="1016" y="353"/>
                    <a:pt x="9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0"/>
            <p:cNvSpPr/>
            <p:nvPr/>
          </p:nvSpPr>
          <p:spPr>
            <a:xfrm>
              <a:off x="3696556" y="3825613"/>
              <a:ext cx="26112" cy="21778"/>
            </a:xfrm>
            <a:custGeom>
              <a:rect b="b" l="l" r="r" t="t"/>
              <a:pathLst>
                <a:path extrusionOk="0" h="995" w="1193">
                  <a:moveTo>
                    <a:pt x="1192" y="1"/>
                  </a:moveTo>
                  <a:lnTo>
                    <a:pt x="1192" y="1"/>
                  </a:lnTo>
                  <a:cubicBezTo>
                    <a:pt x="905" y="177"/>
                    <a:pt x="640" y="354"/>
                    <a:pt x="353" y="641"/>
                  </a:cubicBezTo>
                  <a:cubicBezTo>
                    <a:pt x="177" y="729"/>
                    <a:pt x="88" y="906"/>
                    <a:pt x="0" y="994"/>
                  </a:cubicBezTo>
                  <a:lnTo>
                    <a:pt x="905" y="994"/>
                  </a:lnTo>
                  <a:cubicBezTo>
                    <a:pt x="1016" y="641"/>
                    <a:pt x="1104" y="354"/>
                    <a:pt x="11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0"/>
            <p:cNvSpPr/>
            <p:nvPr/>
          </p:nvSpPr>
          <p:spPr>
            <a:xfrm>
              <a:off x="3736654" y="3924195"/>
              <a:ext cx="28038" cy="28038"/>
            </a:xfrm>
            <a:custGeom>
              <a:rect b="b" l="l" r="r" t="t"/>
              <a:pathLst>
                <a:path extrusionOk="0" h="1281" w="1281">
                  <a:moveTo>
                    <a:pt x="0" y="0"/>
                  </a:moveTo>
                  <a:cubicBezTo>
                    <a:pt x="177" y="729"/>
                    <a:pt x="376" y="1104"/>
                    <a:pt x="552" y="1281"/>
                  </a:cubicBezTo>
                  <a:lnTo>
                    <a:pt x="729" y="1281"/>
                  </a:lnTo>
                  <a:cubicBezTo>
                    <a:pt x="928" y="1104"/>
                    <a:pt x="1104" y="729"/>
                    <a:pt x="12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0"/>
            <p:cNvSpPr/>
            <p:nvPr/>
          </p:nvSpPr>
          <p:spPr>
            <a:xfrm>
              <a:off x="3684474" y="3867659"/>
              <a:ext cx="29964" cy="38194"/>
            </a:xfrm>
            <a:custGeom>
              <a:rect b="b" l="l" r="r" t="t"/>
              <a:pathLst>
                <a:path extrusionOk="0" h="1745" w="1369">
                  <a:moveTo>
                    <a:pt x="177" y="0"/>
                  </a:moveTo>
                  <a:cubicBezTo>
                    <a:pt x="89" y="287"/>
                    <a:pt x="0" y="552"/>
                    <a:pt x="0" y="839"/>
                  </a:cubicBezTo>
                  <a:cubicBezTo>
                    <a:pt x="0" y="1104"/>
                    <a:pt x="89" y="1479"/>
                    <a:pt x="177" y="1744"/>
                  </a:cubicBezTo>
                  <a:lnTo>
                    <a:pt x="1369" y="1744"/>
                  </a:lnTo>
                  <a:cubicBezTo>
                    <a:pt x="1281" y="1479"/>
                    <a:pt x="1281" y="1104"/>
                    <a:pt x="1281" y="839"/>
                  </a:cubicBezTo>
                  <a:cubicBezTo>
                    <a:pt x="1281" y="552"/>
                    <a:pt x="1281" y="287"/>
                    <a:pt x="13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0"/>
            <p:cNvSpPr/>
            <p:nvPr/>
          </p:nvSpPr>
          <p:spPr>
            <a:xfrm>
              <a:off x="3736654" y="3819332"/>
              <a:ext cx="28038" cy="28060"/>
            </a:xfrm>
            <a:custGeom>
              <a:rect b="b" l="l" r="r" t="t"/>
              <a:pathLst>
                <a:path extrusionOk="0" h="1282" w="1281">
                  <a:moveTo>
                    <a:pt x="641" y="1"/>
                  </a:moveTo>
                  <a:cubicBezTo>
                    <a:pt x="464" y="1"/>
                    <a:pt x="177" y="464"/>
                    <a:pt x="0" y="1281"/>
                  </a:cubicBezTo>
                  <a:lnTo>
                    <a:pt x="1281" y="1281"/>
                  </a:lnTo>
                  <a:cubicBezTo>
                    <a:pt x="1104" y="464"/>
                    <a:pt x="839" y="1"/>
                    <a:pt x="6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0"/>
            <p:cNvSpPr/>
            <p:nvPr/>
          </p:nvSpPr>
          <p:spPr>
            <a:xfrm>
              <a:off x="3779182" y="3924195"/>
              <a:ext cx="26112" cy="22238"/>
            </a:xfrm>
            <a:custGeom>
              <a:rect b="b" l="l" r="r" t="t"/>
              <a:pathLst>
                <a:path extrusionOk="0" h="1016" w="1193">
                  <a:moveTo>
                    <a:pt x="265" y="0"/>
                  </a:moveTo>
                  <a:cubicBezTo>
                    <a:pt x="177" y="353"/>
                    <a:pt x="88" y="729"/>
                    <a:pt x="0" y="1016"/>
                  </a:cubicBezTo>
                  <a:cubicBezTo>
                    <a:pt x="265" y="817"/>
                    <a:pt x="552" y="640"/>
                    <a:pt x="817" y="353"/>
                  </a:cubicBezTo>
                  <a:cubicBezTo>
                    <a:pt x="994" y="265"/>
                    <a:pt x="1104" y="177"/>
                    <a:pt x="11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0"/>
            <p:cNvSpPr/>
            <p:nvPr/>
          </p:nvSpPr>
          <p:spPr>
            <a:xfrm>
              <a:off x="3786908" y="3867659"/>
              <a:ext cx="30467" cy="38194"/>
            </a:xfrm>
            <a:custGeom>
              <a:rect b="b" l="l" r="r" t="t"/>
              <a:pathLst>
                <a:path extrusionOk="0" h="1745" w="1392">
                  <a:moveTo>
                    <a:pt x="0" y="0"/>
                  </a:moveTo>
                  <a:cubicBezTo>
                    <a:pt x="89" y="287"/>
                    <a:pt x="89" y="552"/>
                    <a:pt x="89" y="839"/>
                  </a:cubicBezTo>
                  <a:cubicBezTo>
                    <a:pt x="89" y="1104"/>
                    <a:pt x="89" y="1479"/>
                    <a:pt x="0" y="1744"/>
                  </a:cubicBezTo>
                  <a:lnTo>
                    <a:pt x="1192" y="1744"/>
                  </a:lnTo>
                  <a:cubicBezTo>
                    <a:pt x="1391" y="1104"/>
                    <a:pt x="1391" y="552"/>
                    <a:pt x="11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0"/>
            <p:cNvSpPr/>
            <p:nvPr/>
          </p:nvSpPr>
          <p:spPr>
            <a:xfrm>
              <a:off x="3732780" y="3867659"/>
              <a:ext cx="36268" cy="38194"/>
            </a:xfrm>
            <a:custGeom>
              <a:rect b="b" l="l" r="r" t="t"/>
              <a:pathLst>
                <a:path extrusionOk="0" h="1745" w="1657">
                  <a:moveTo>
                    <a:pt x="1" y="0"/>
                  </a:moveTo>
                  <a:lnTo>
                    <a:pt x="1" y="839"/>
                  </a:lnTo>
                  <a:lnTo>
                    <a:pt x="1" y="1744"/>
                  </a:lnTo>
                  <a:lnTo>
                    <a:pt x="1657" y="1744"/>
                  </a:lnTo>
                  <a:lnTo>
                    <a:pt x="1657" y="839"/>
                  </a:lnTo>
                  <a:lnTo>
                    <a:pt x="16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0"/>
            <p:cNvSpPr/>
            <p:nvPr/>
          </p:nvSpPr>
          <p:spPr>
            <a:xfrm>
              <a:off x="3627939" y="3762796"/>
              <a:ext cx="245468" cy="322315"/>
            </a:xfrm>
            <a:custGeom>
              <a:rect b="b" l="l" r="r" t="t"/>
              <a:pathLst>
                <a:path extrusionOk="0" h="14726" w="11215">
                  <a:moveTo>
                    <a:pt x="5608" y="1761"/>
                  </a:moveTo>
                  <a:cubicBezTo>
                    <a:pt x="6596" y="1761"/>
                    <a:pt x="7583" y="2131"/>
                    <a:pt x="8367" y="2871"/>
                  </a:cubicBezTo>
                  <a:cubicBezTo>
                    <a:pt x="9846" y="4416"/>
                    <a:pt x="9846" y="6911"/>
                    <a:pt x="8367" y="8390"/>
                  </a:cubicBezTo>
                  <a:cubicBezTo>
                    <a:pt x="7611" y="9146"/>
                    <a:pt x="6626" y="9505"/>
                    <a:pt x="5647" y="9505"/>
                  </a:cubicBezTo>
                  <a:cubicBezTo>
                    <a:pt x="4139" y="9505"/>
                    <a:pt x="2647" y="8653"/>
                    <a:pt x="2031" y="7087"/>
                  </a:cubicBezTo>
                  <a:cubicBezTo>
                    <a:pt x="1479" y="5718"/>
                    <a:pt x="1744" y="4063"/>
                    <a:pt x="2848" y="2871"/>
                  </a:cubicBezTo>
                  <a:cubicBezTo>
                    <a:pt x="3632" y="2131"/>
                    <a:pt x="4620" y="1761"/>
                    <a:pt x="5608" y="1761"/>
                  </a:cubicBezTo>
                  <a:close/>
                  <a:moveTo>
                    <a:pt x="5608" y="1"/>
                  </a:moveTo>
                  <a:cubicBezTo>
                    <a:pt x="2495" y="1"/>
                    <a:pt x="0" y="2584"/>
                    <a:pt x="0" y="5630"/>
                  </a:cubicBezTo>
                  <a:cubicBezTo>
                    <a:pt x="0" y="6911"/>
                    <a:pt x="376" y="8103"/>
                    <a:pt x="1192" y="9030"/>
                  </a:cubicBezTo>
                  <a:lnTo>
                    <a:pt x="4791" y="13909"/>
                  </a:lnTo>
                  <a:lnTo>
                    <a:pt x="2208" y="13909"/>
                  </a:lnTo>
                  <a:cubicBezTo>
                    <a:pt x="1943" y="13909"/>
                    <a:pt x="1744" y="14085"/>
                    <a:pt x="1744" y="14262"/>
                  </a:cubicBezTo>
                  <a:cubicBezTo>
                    <a:pt x="1744" y="14549"/>
                    <a:pt x="1943" y="14725"/>
                    <a:pt x="2208" y="14725"/>
                  </a:cubicBezTo>
                  <a:lnTo>
                    <a:pt x="9118" y="14725"/>
                  </a:lnTo>
                  <a:cubicBezTo>
                    <a:pt x="9294" y="14725"/>
                    <a:pt x="9471" y="14549"/>
                    <a:pt x="9471" y="14262"/>
                  </a:cubicBezTo>
                  <a:cubicBezTo>
                    <a:pt x="9471" y="14085"/>
                    <a:pt x="9294" y="13909"/>
                    <a:pt x="9118" y="13909"/>
                  </a:cubicBezTo>
                  <a:lnTo>
                    <a:pt x="6447" y="13909"/>
                  </a:lnTo>
                  <a:lnTo>
                    <a:pt x="10111" y="8942"/>
                  </a:lnTo>
                  <a:cubicBezTo>
                    <a:pt x="10862" y="8014"/>
                    <a:pt x="11215" y="6822"/>
                    <a:pt x="11215" y="5630"/>
                  </a:cubicBezTo>
                  <a:cubicBezTo>
                    <a:pt x="11215" y="2584"/>
                    <a:pt x="8742" y="1"/>
                    <a:pt x="56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0"/>
            <p:cNvSpPr/>
            <p:nvPr/>
          </p:nvSpPr>
          <p:spPr>
            <a:xfrm>
              <a:off x="3779182" y="3825613"/>
              <a:ext cx="26112" cy="21778"/>
            </a:xfrm>
            <a:custGeom>
              <a:rect b="b" l="l" r="r" t="t"/>
              <a:pathLst>
                <a:path extrusionOk="0" h="995" w="1193">
                  <a:moveTo>
                    <a:pt x="0" y="1"/>
                  </a:moveTo>
                  <a:lnTo>
                    <a:pt x="0" y="1"/>
                  </a:lnTo>
                  <a:cubicBezTo>
                    <a:pt x="88" y="354"/>
                    <a:pt x="177" y="641"/>
                    <a:pt x="265" y="994"/>
                  </a:cubicBezTo>
                  <a:lnTo>
                    <a:pt x="1192" y="994"/>
                  </a:lnTo>
                  <a:cubicBezTo>
                    <a:pt x="1104" y="906"/>
                    <a:pt x="994" y="729"/>
                    <a:pt x="817" y="641"/>
                  </a:cubicBezTo>
                  <a:cubicBezTo>
                    <a:pt x="552" y="354"/>
                    <a:pt x="265" y="177"/>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50"/>
          <p:cNvGrpSpPr/>
          <p:nvPr/>
        </p:nvGrpSpPr>
        <p:grpSpPr>
          <a:xfrm>
            <a:off x="4075777" y="2114690"/>
            <a:ext cx="481805" cy="632673"/>
            <a:chOff x="3627939" y="3762796"/>
            <a:chExt cx="245468" cy="322315"/>
          </a:xfrm>
        </p:grpSpPr>
        <p:sp>
          <p:nvSpPr>
            <p:cNvPr id="620" name="Google Shape;620;p50"/>
            <p:cNvSpPr/>
            <p:nvPr/>
          </p:nvSpPr>
          <p:spPr>
            <a:xfrm>
              <a:off x="3696556" y="3924195"/>
              <a:ext cx="26112" cy="22238"/>
            </a:xfrm>
            <a:custGeom>
              <a:rect b="b" l="l" r="r" t="t"/>
              <a:pathLst>
                <a:path extrusionOk="0" h="1016" w="1193">
                  <a:moveTo>
                    <a:pt x="0" y="0"/>
                  </a:moveTo>
                  <a:cubicBezTo>
                    <a:pt x="88" y="177"/>
                    <a:pt x="177" y="265"/>
                    <a:pt x="353" y="353"/>
                  </a:cubicBezTo>
                  <a:cubicBezTo>
                    <a:pt x="640" y="640"/>
                    <a:pt x="905" y="817"/>
                    <a:pt x="1192" y="1016"/>
                  </a:cubicBezTo>
                  <a:cubicBezTo>
                    <a:pt x="1104" y="729"/>
                    <a:pt x="1016" y="353"/>
                    <a:pt x="9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0"/>
            <p:cNvSpPr/>
            <p:nvPr/>
          </p:nvSpPr>
          <p:spPr>
            <a:xfrm>
              <a:off x="3696556" y="3825613"/>
              <a:ext cx="26112" cy="21778"/>
            </a:xfrm>
            <a:custGeom>
              <a:rect b="b" l="l" r="r" t="t"/>
              <a:pathLst>
                <a:path extrusionOk="0" h="995" w="1193">
                  <a:moveTo>
                    <a:pt x="1192" y="1"/>
                  </a:moveTo>
                  <a:lnTo>
                    <a:pt x="1192" y="1"/>
                  </a:lnTo>
                  <a:cubicBezTo>
                    <a:pt x="905" y="177"/>
                    <a:pt x="640" y="354"/>
                    <a:pt x="353" y="641"/>
                  </a:cubicBezTo>
                  <a:cubicBezTo>
                    <a:pt x="177" y="729"/>
                    <a:pt x="88" y="906"/>
                    <a:pt x="0" y="994"/>
                  </a:cubicBezTo>
                  <a:lnTo>
                    <a:pt x="905" y="994"/>
                  </a:lnTo>
                  <a:cubicBezTo>
                    <a:pt x="1016" y="641"/>
                    <a:pt x="1104" y="354"/>
                    <a:pt x="11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0"/>
            <p:cNvSpPr/>
            <p:nvPr/>
          </p:nvSpPr>
          <p:spPr>
            <a:xfrm>
              <a:off x="3736654" y="3924195"/>
              <a:ext cx="28038" cy="28038"/>
            </a:xfrm>
            <a:custGeom>
              <a:rect b="b" l="l" r="r" t="t"/>
              <a:pathLst>
                <a:path extrusionOk="0" h="1281" w="1281">
                  <a:moveTo>
                    <a:pt x="0" y="0"/>
                  </a:moveTo>
                  <a:cubicBezTo>
                    <a:pt x="177" y="729"/>
                    <a:pt x="376" y="1104"/>
                    <a:pt x="552" y="1281"/>
                  </a:cubicBezTo>
                  <a:lnTo>
                    <a:pt x="729" y="1281"/>
                  </a:lnTo>
                  <a:cubicBezTo>
                    <a:pt x="928" y="1104"/>
                    <a:pt x="1104" y="729"/>
                    <a:pt x="12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0"/>
            <p:cNvSpPr/>
            <p:nvPr/>
          </p:nvSpPr>
          <p:spPr>
            <a:xfrm>
              <a:off x="3684474" y="3867659"/>
              <a:ext cx="29964" cy="38194"/>
            </a:xfrm>
            <a:custGeom>
              <a:rect b="b" l="l" r="r" t="t"/>
              <a:pathLst>
                <a:path extrusionOk="0" h="1745" w="1369">
                  <a:moveTo>
                    <a:pt x="177" y="0"/>
                  </a:moveTo>
                  <a:cubicBezTo>
                    <a:pt x="89" y="287"/>
                    <a:pt x="0" y="552"/>
                    <a:pt x="0" y="839"/>
                  </a:cubicBezTo>
                  <a:cubicBezTo>
                    <a:pt x="0" y="1104"/>
                    <a:pt x="89" y="1479"/>
                    <a:pt x="177" y="1744"/>
                  </a:cubicBezTo>
                  <a:lnTo>
                    <a:pt x="1369" y="1744"/>
                  </a:lnTo>
                  <a:cubicBezTo>
                    <a:pt x="1281" y="1479"/>
                    <a:pt x="1281" y="1104"/>
                    <a:pt x="1281" y="839"/>
                  </a:cubicBezTo>
                  <a:cubicBezTo>
                    <a:pt x="1281" y="552"/>
                    <a:pt x="1281" y="287"/>
                    <a:pt x="13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0"/>
            <p:cNvSpPr/>
            <p:nvPr/>
          </p:nvSpPr>
          <p:spPr>
            <a:xfrm>
              <a:off x="3736654" y="3819332"/>
              <a:ext cx="28038" cy="28060"/>
            </a:xfrm>
            <a:custGeom>
              <a:rect b="b" l="l" r="r" t="t"/>
              <a:pathLst>
                <a:path extrusionOk="0" h="1282" w="1281">
                  <a:moveTo>
                    <a:pt x="641" y="1"/>
                  </a:moveTo>
                  <a:cubicBezTo>
                    <a:pt x="464" y="1"/>
                    <a:pt x="177" y="464"/>
                    <a:pt x="0" y="1281"/>
                  </a:cubicBezTo>
                  <a:lnTo>
                    <a:pt x="1281" y="1281"/>
                  </a:lnTo>
                  <a:cubicBezTo>
                    <a:pt x="1104" y="464"/>
                    <a:pt x="839" y="1"/>
                    <a:pt x="6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0"/>
            <p:cNvSpPr/>
            <p:nvPr/>
          </p:nvSpPr>
          <p:spPr>
            <a:xfrm>
              <a:off x="3779182" y="3924195"/>
              <a:ext cx="26112" cy="22238"/>
            </a:xfrm>
            <a:custGeom>
              <a:rect b="b" l="l" r="r" t="t"/>
              <a:pathLst>
                <a:path extrusionOk="0" h="1016" w="1193">
                  <a:moveTo>
                    <a:pt x="265" y="0"/>
                  </a:moveTo>
                  <a:cubicBezTo>
                    <a:pt x="177" y="353"/>
                    <a:pt x="88" y="729"/>
                    <a:pt x="0" y="1016"/>
                  </a:cubicBezTo>
                  <a:cubicBezTo>
                    <a:pt x="265" y="817"/>
                    <a:pt x="552" y="640"/>
                    <a:pt x="817" y="353"/>
                  </a:cubicBezTo>
                  <a:cubicBezTo>
                    <a:pt x="994" y="265"/>
                    <a:pt x="1104" y="177"/>
                    <a:pt x="11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0"/>
            <p:cNvSpPr/>
            <p:nvPr/>
          </p:nvSpPr>
          <p:spPr>
            <a:xfrm>
              <a:off x="3786908" y="3867659"/>
              <a:ext cx="30467" cy="38194"/>
            </a:xfrm>
            <a:custGeom>
              <a:rect b="b" l="l" r="r" t="t"/>
              <a:pathLst>
                <a:path extrusionOk="0" h="1745" w="1392">
                  <a:moveTo>
                    <a:pt x="0" y="0"/>
                  </a:moveTo>
                  <a:cubicBezTo>
                    <a:pt x="89" y="287"/>
                    <a:pt x="89" y="552"/>
                    <a:pt x="89" y="839"/>
                  </a:cubicBezTo>
                  <a:cubicBezTo>
                    <a:pt x="89" y="1104"/>
                    <a:pt x="89" y="1479"/>
                    <a:pt x="0" y="1744"/>
                  </a:cubicBezTo>
                  <a:lnTo>
                    <a:pt x="1192" y="1744"/>
                  </a:lnTo>
                  <a:cubicBezTo>
                    <a:pt x="1391" y="1104"/>
                    <a:pt x="1391" y="552"/>
                    <a:pt x="11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0"/>
            <p:cNvSpPr/>
            <p:nvPr/>
          </p:nvSpPr>
          <p:spPr>
            <a:xfrm>
              <a:off x="3732780" y="3867659"/>
              <a:ext cx="36268" cy="38194"/>
            </a:xfrm>
            <a:custGeom>
              <a:rect b="b" l="l" r="r" t="t"/>
              <a:pathLst>
                <a:path extrusionOk="0" h="1745" w="1657">
                  <a:moveTo>
                    <a:pt x="1" y="0"/>
                  </a:moveTo>
                  <a:lnTo>
                    <a:pt x="1" y="839"/>
                  </a:lnTo>
                  <a:lnTo>
                    <a:pt x="1" y="1744"/>
                  </a:lnTo>
                  <a:lnTo>
                    <a:pt x="1657" y="1744"/>
                  </a:lnTo>
                  <a:lnTo>
                    <a:pt x="1657" y="839"/>
                  </a:lnTo>
                  <a:lnTo>
                    <a:pt x="16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0"/>
            <p:cNvSpPr/>
            <p:nvPr/>
          </p:nvSpPr>
          <p:spPr>
            <a:xfrm>
              <a:off x="3627939" y="3762796"/>
              <a:ext cx="245468" cy="322315"/>
            </a:xfrm>
            <a:custGeom>
              <a:rect b="b" l="l" r="r" t="t"/>
              <a:pathLst>
                <a:path extrusionOk="0" h="14726" w="11215">
                  <a:moveTo>
                    <a:pt x="5608" y="1761"/>
                  </a:moveTo>
                  <a:cubicBezTo>
                    <a:pt x="6596" y="1761"/>
                    <a:pt x="7583" y="2131"/>
                    <a:pt x="8367" y="2871"/>
                  </a:cubicBezTo>
                  <a:cubicBezTo>
                    <a:pt x="9846" y="4416"/>
                    <a:pt x="9846" y="6911"/>
                    <a:pt x="8367" y="8390"/>
                  </a:cubicBezTo>
                  <a:cubicBezTo>
                    <a:pt x="7611" y="9146"/>
                    <a:pt x="6626" y="9505"/>
                    <a:pt x="5647" y="9505"/>
                  </a:cubicBezTo>
                  <a:cubicBezTo>
                    <a:pt x="4139" y="9505"/>
                    <a:pt x="2647" y="8653"/>
                    <a:pt x="2031" y="7087"/>
                  </a:cubicBezTo>
                  <a:cubicBezTo>
                    <a:pt x="1479" y="5718"/>
                    <a:pt x="1744" y="4063"/>
                    <a:pt x="2848" y="2871"/>
                  </a:cubicBezTo>
                  <a:cubicBezTo>
                    <a:pt x="3632" y="2131"/>
                    <a:pt x="4620" y="1761"/>
                    <a:pt x="5608" y="1761"/>
                  </a:cubicBezTo>
                  <a:close/>
                  <a:moveTo>
                    <a:pt x="5608" y="1"/>
                  </a:moveTo>
                  <a:cubicBezTo>
                    <a:pt x="2495" y="1"/>
                    <a:pt x="0" y="2584"/>
                    <a:pt x="0" y="5630"/>
                  </a:cubicBezTo>
                  <a:cubicBezTo>
                    <a:pt x="0" y="6911"/>
                    <a:pt x="376" y="8103"/>
                    <a:pt x="1192" y="9030"/>
                  </a:cubicBezTo>
                  <a:lnTo>
                    <a:pt x="4791" y="13909"/>
                  </a:lnTo>
                  <a:lnTo>
                    <a:pt x="2208" y="13909"/>
                  </a:lnTo>
                  <a:cubicBezTo>
                    <a:pt x="1943" y="13909"/>
                    <a:pt x="1744" y="14085"/>
                    <a:pt x="1744" y="14262"/>
                  </a:cubicBezTo>
                  <a:cubicBezTo>
                    <a:pt x="1744" y="14549"/>
                    <a:pt x="1943" y="14725"/>
                    <a:pt x="2208" y="14725"/>
                  </a:cubicBezTo>
                  <a:lnTo>
                    <a:pt x="9118" y="14725"/>
                  </a:lnTo>
                  <a:cubicBezTo>
                    <a:pt x="9294" y="14725"/>
                    <a:pt x="9471" y="14549"/>
                    <a:pt x="9471" y="14262"/>
                  </a:cubicBezTo>
                  <a:cubicBezTo>
                    <a:pt x="9471" y="14085"/>
                    <a:pt x="9294" y="13909"/>
                    <a:pt x="9118" y="13909"/>
                  </a:cubicBezTo>
                  <a:lnTo>
                    <a:pt x="6447" y="13909"/>
                  </a:lnTo>
                  <a:lnTo>
                    <a:pt x="10111" y="8942"/>
                  </a:lnTo>
                  <a:cubicBezTo>
                    <a:pt x="10862" y="8014"/>
                    <a:pt x="11215" y="6822"/>
                    <a:pt x="11215" y="5630"/>
                  </a:cubicBezTo>
                  <a:cubicBezTo>
                    <a:pt x="11215" y="2584"/>
                    <a:pt x="8742" y="1"/>
                    <a:pt x="56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0"/>
            <p:cNvSpPr/>
            <p:nvPr/>
          </p:nvSpPr>
          <p:spPr>
            <a:xfrm>
              <a:off x="3779182" y="3825613"/>
              <a:ext cx="26112" cy="21778"/>
            </a:xfrm>
            <a:custGeom>
              <a:rect b="b" l="l" r="r" t="t"/>
              <a:pathLst>
                <a:path extrusionOk="0" h="995" w="1193">
                  <a:moveTo>
                    <a:pt x="0" y="1"/>
                  </a:moveTo>
                  <a:lnTo>
                    <a:pt x="0" y="1"/>
                  </a:lnTo>
                  <a:cubicBezTo>
                    <a:pt x="88" y="354"/>
                    <a:pt x="177" y="641"/>
                    <a:pt x="265" y="994"/>
                  </a:cubicBezTo>
                  <a:lnTo>
                    <a:pt x="1192" y="994"/>
                  </a:lnTo>
                  <a:cubicBezTo>
                    <a:pt x="1104" y="906"/>
                    <a:pt x="994" y="729"/>
                    <a:pt x="817" y="641"/>
                  </a:cubicBezTo>
                  <a:cubicBezTo>
                    <a:pt x="552" y="354"/>
                    <a:pt x="265" y="177"/>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 name="Google Shape;630;p50"/>
          <p:cNvGrpSpPr/>
          <p:nvPr/>
        </p:nvGrpSpPr>
        <p:grpSpPr>
          <a:xfrm>
            <a:off x="3114416" y="2924964"/>
            <a:ext cx="481805" cy="632673"/>
            <a:chOff x="3627939" y="3762796"/>
            <a:chExt cx="245468" cy="322315"/>
          </a:xfrm>
        </p:grpSpPr>
        <p:sp>
          <p:nvSpPr>
            <p:cNvPr id="631" name="Google Shape;631;p50"/>
            <p:cNvSpPr/>
            <p:nvPr/>
          </p:nvSpPr>
          <p:spPr>
            <a:xfrm>
              <a:off x="3696556" y="3924195"/>
              <a:ext cx="26112" cy="22238"/>
            </a:xfrm>
            <a:custGeom>
              <a:rect b="b" l="l" r="r" t="t"/>
              <a:pathLst>
                <a:path extrusionOk="0" h="1016" w="1193">
                  <a:moveTo>
                    <a:pt x="0" y="0"/>
                  </a:moveTo>
                  <a:cubicBezTo>
                    <a:pt x="88" y="177"/>
                    <a:pt x="177" y="265"/>
                    <a:pt x="353" y="353"/>
                  </a:cubicBezTo>
                  <a:cubicBezTo>
                    <a:pt x="640" y="640"/>
                    <a:pt x="905" y="817"/>
                    <a:pt x="1192" y="1016"/>
                  </a:cubicBezTo>
                  <a:cubicBezTo>
                    <a:pt x="1104" y="729"/>
                    <a:pt x="1016" y="353"/>
                    <a:pt x="9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0"/>
            <p:cNvSpPr/>
            <p:nvPr/>
          </p:nvSpPr>
          <p:spPr>
            <a:xfrm>
              <a:off x="3696556" y="3825613"/>
              <a:ext cx="26112" cy="21778"/>
            </a:xfrm>
            <a:custGeom>
              <a:rect b="b" l="l" r="r" t="t"/>
              <a:pathLst>
                <a:path extrusionOk="0" h="995" w="1193">
                  <a:moveTo>
                    <a:pt x="1192" y="1"/>
                  </a:moveTo>
                  <a:lnTo>
                    <a:pt x="1192" y="1"/>
                  </a:lnTo>
                  <a:cubicBezTo>
                    <a:pt x="905" y="177"/>
                    <a:pt x="640" y="354"/>
                    <a:pt x="353" y="641"/>
                  </a:cubicBezTo>
                  <a:cubicBezTo>
                    <a:pt x="177" y="729"/>
                    <a:pt x="88" y="906"/>
                    <a:pt x="0" y="994"/>
                  </a:cubicBezTo>
                  <a:lnTo>
                    <a:pt x="905" y="994"/>
                  </a:lnTo>
                  <a:cubicBezTo>
                    <a:pt x="1016" y="641"/>
                    <a:pt x="1104" y="354"/>
                    <a:pt x="11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0"/>
            <p:cNvSpPr/>
            <p:nvPr/>
          </p:nvSpPr>
          <p:spPr>
            <a:xfrm>
              <a:off x="3736654" y="3924195"/>
              <a:ext cx="28038" cy="28038"/>
            </a:xfrm>
            <a:custGeom>
              <a:rect b="b" l="l" r="r" t="t"/>
              <a:pathLst>
                <a:path extrusionOk="0" h="1281" w="1281">
                  <a:moveTo>
                    <a:pt x="0" y="0"/>
                  </a:moveTo>
                  <a:cubicBezTo>
                    <a:pt x="177" y="729"/>
                    <a:pt x="376" y="1104"/>
                    <a:pt x="552" y="1281"/>
                  </a:cubicBezTo>
                  <a:lnTo>
                    <a:pt x="729" y="1281"/>
                  </a:lnTo>
                  <a:cubicBezTo>
                    <a:pt x="928" y="1104"/>
                    <a:pt x="1104" y="729"/>
                    <a:pt x="12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0"/>
            <p:cNvSpPr/>
            <p:nvPr/>
          </p:nvSpPr>
          <p:spPr>
            <a:xfrm>
              <a:off x="3684474" y="3867659"/>
              <a:ext cx="29964" cy="38194"/>
            </a:xfrm>
            <a:custGeom>
              <a:rect b="b" l="l" r="r" t="t"/>
              <a:pathLst>
                <a:path extrusionOk="0" h="1745" w="1369">
                  <a:moveTo>
                    <a:pt x="177" y="0"/>
                  </a:moveTo>
                  <a:cubicBezTo>
                    <a:pt x="89" y="287"/>
                    <a:pt x="0" y="552"/>
                    <a:pt x="0" y="839"/>
                  </a:cubicBezTo>
                  <a:cubicBezTo>
                    <a:pt x="0" y="1104"/>
                    <a:pt x="89" y="1479"/>
                    <a:pt x="177" y="1744"/>
                  </a:cubicBezTo>
                  <a:lnTo>
                    <a:pt x="1369" y="1744"/>
                  </a:lnTo>
                  <a:cubicBezTo>
                    <a:pt x="1281" y="1479"/>
                    <a:pt x="1281" y="1104"/>
                    <a:pt x="1281" y="839"/>
                  </a:cubicBezTo>
                  <a:cubicBezTo>
                    <a:pt x="1281" y="552"/>
                    <a:pt x="1281" y="287"/>
                    <a:pt x="13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0"/>
            <p:cNvSpPr/>
            <p:nvPr/>
          </p:nvSpPr>
          <p:spPr>
            <a:xfrm>
              <a:off x="3736654" y="3819332"/>
              <a:ext cx="28038" cy="28060"/>
            </a:xfrm>
            <a:custGeom>
              <a:rect b="b" l="l" r="r" t="t"/>
              <a:pathLst>
                <a:path extrusionOk="0" h="1282" w="1281">
                  <a:moveTo>
                    <a:pt x="641" y="1"/>
                  </a:moveTo>
                  <a:cubicBezTo>
                    <a:pt x="464" y="1"/>
                    <a:pt x="177" y="464"/>
                    <a:pt x="0" y="1281"/>
                  </a:cubicBezTo>
                  <a:lnTo>
                    <a:pt x="1281" y="1281"/>
                  </a:lnTo>
                  <a:cubicBezTo>
                    <a:pt x="1104" y="464"/>
                    <a:pt x="839" y="1"/>
                    <a:pt x="6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0"/>
            <p:cNvSpPr/>
            <p:nvPr/>
          </p:nvSpPr>
          <p:spPr>
            <a:xfrm>
              <a:off x="3779182" y="3924195"/>
              <a:ext cx="26112" cy="22238"/>
            </a:xfrm>
            <a:custGeom>
              <a:rect b="b" l="l" r="r" t="t"/>
              <a:pathLst>
                <a:path extrusionOk="0" h="1016" w="1193">
                  <a:moveTo>
                    <a:pt x="265" y="0"/>
                  </a:moveTo>
                  <a:cubicBezTo>
                    <a:pt x="177" y="353"/>
                    <a:pt x="88" y="729"/>
                    <a:pt x="0" y="1016"/>
                  </a:cubicBezTo>
                  <a:cubicBezTo>
                    <a:pt x="265" y="817"/>
                    <a:pt x="552" y="640"/>
                    <a:pt x="817" y="353"/>
                  </a:cubicBezTo>
                  <a:cubicBezTo>
                    <a:pt x="994" y="265"/>
                    <a:pt x="1104" y="177"/>
                    <a:pt x="11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0"/>
            <p:cNvSpPr/>
            <p:nvPr/>
          </p:nvSpPr>
          <p:spPr>
            <a:xfrm>
              <a:off x="3786908" y="3867659"/>
              <a:ext cx="30467" cy="38194"/>
            </a:xfrm>
            <a:custGeom>
              <a:rect b="b" l="l" r="r" t="t"/>
              <a:pathLst>
                <a:path extrusionOk="0" h="1745" w="1392">
                  <a:moveTo>
                    <a:pt x="0" y="0"/>
                  </a:moveTo>
                  <a:cubicBezTo>
                    <a:pt x="89" y="287"/>
                    <a:pt x="89" y="552"/>
                    <a:pt x="89" y="839"/>
                  </a:cubicBezTo>
                  <a:cubicBezTo>
                    <a:pt x="89" y="1104"/>
                    <a:pt x="89" y="1479"/>
                    <a:pt x="0" y="1744"/>
                  </a:cubicBezTo>
                  <a:lnTo>
                    <a:pt x="1192" y="1744"/>
                  </a:lnTo>
                  <a:cubicBezTo>
                    <a:pt x="1391" y="1104"/>
                    <a:pt x="1391" y="552"/>
                    <a:pt x="11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0"/>
            <p:cNvSpPr/>
            <p:nvPr/>
          </p:nvSpPr>
          <p:spPr>
            <a:xfrm>
              <a:off x="3732780" y="3867659"/>
              <a:ext cx="36268" cy="38194"/>
            </a:xfrm>
            <a:custGeom>
              <a:rect b="b" l="l" r="r" t="t"/>
              <a:pathLst>
                <a:path extrusionOk="0" h="1745" w="1657">
                  <a:moveTo>
                    <a:pt x="1" y="0"/>
                  </a:moveTo>
                  <a:lnTo>
                    <a:pt x="1" y="839"/>
                  </a:lnTo>
                  <a:lnTo>
                    <a:pt x="1" y="1744"/>
                  </a:lnTo>
                  <a:lnTo>
                    <a:pt x="1657" y="1744"/>
                  </a:lnTo>
                  <a:lnTo>
                    <a:pt x="1657" y="839"/>
                  </a:lnTo>
                  <a:lnTo>
                    <a:pt x="16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0"/>
            <p:cNvSpPr/>
            <p:nvPr/>
          </p:nvSpPr>
          <p:spPr>
            <a:xfrm>
              <a:off x="3627939" y="3762796"/>
              <a:ext cx="245468" cy="322315"/>
            </a:xfrm>
            <a:custGeom>
              <a:rect b="b" l="l" r="r" t="t"/>
              <a:pathLst>
                <a:path extrusionOk="0" h="14726" w="11215">
                  <a:moveTo>
                    <a:pt x="5608" y="1761"/>
                  </a:moveTo>
                  <a:cubicBezTo>
                    <a:pt x="6596" y="1761"/>
                    <a:pt x="7583" y="2131"/>
                    <a:pt x="8367" y="2871"/>
                  </a:cubicBezTo>
                  <a:cubicBezTo>
                    <a:pt x="9846" y="4416"/>
                    <a:pt x="9846" y="6911"/>
                    <a:pt x="8367" y="8390"/>
                  </a:cubicBezTo>
                  <a:cubicBezTo>
                    <a:pt x="7611" y="9146"/>
                    <a:pt x="6626" y="9505"/>
                    <a:pt x="5647" y="9505"/>
                  </a:cubicBezTo>
                  <a:cubicBezTo>
                    <a:pt x="4139" y="9505"/>
                    <a:pt x="2647" y="8653"/>
                    <a:pt x="2031" y="7087"/>
                  </a:cubicBezTo>
                  <a:cubicBezTo>
                    <a:pt x="1479" y="5718"/>
                    <a:pt x="1744" y="4063"/>
                    <a:pt x="2848" y="2871"/>
                  </a:cubicBezTo>
                  <a:cubicBezTo>
                    <a:pt x="3632" y="2131"/>
                    <a:pt x="4620" y="1761"/>
                    <a:pt x="5608" y="1761"/>
                  </a:cubicBezTo>
                  <a:close/>
                  <a:moveTo>
                    <a:pt x="5608" y="1"/>
                  </a:moveTo>
                  <a:cubicBezTo>
                    <a:pt x="2495" y="1"/>
                    <a:pt x="0" y="2584"/>
                    <a:pt x="0" y="5630"/>
                  </a:cubicBezTo>
                  <a:cubicBezTo>
                    <a:pt x="0" y="6911"/>
                    <a:pt x="376" y="8103"/>
                    <a:pt x="1192" y="9030"/>
                  </a:cubicBezTo>
                  <a:lnTo>
                    <a:pt x="4791" y="13909"/>
                  </a:lnTo>
                  <a:lnTo>
                    <a:pt x="2208" y="13909"/>
                  </a:lnTo>
                  <a:cubicBezTo>
                    <a:pt x="1943" y="13909"/>
                    <a:pt x="1744" y="14085"/>
                    <a:pt x="1744" y="14262"/>
                  </a:cubicBezTo>
                  <a:cubicBezTo>
                    <a:pt x="1744" y="14549"/>
                    <a:pt x="1943" y="14725"/>
                    <a:pt x="2208" y="14725"/>
                  </a:cubicBezTo>
                  <a:lnTo>
                    <a:pt x="9118" y="14725"/>
                  </a:lnTo>
                  <a:cubicBezTo>
                    <a:pt x="9294" y="14725"/>
                    <a:pt x="9471" y="14549"/>
                    <a:pt x="9471" y="14262"/>
                  </a:cubicBezTo>
                  <a:cubicBezTo>
                    <a:pt x="9471" y="14085"/>
                    <a:pt x="9294" y="13909"/>
                    <a:pt x="9118" y="13909"/>
                  </a:cubicBezTo>
                  <a:lnTo>
                    <a:pt x="6447" y="13909"/>
                  </a:lnTo>
                  <a:lnTo>
                    <a:pt x="10111" y="8942"/>
                  </a:lnTo>
                  <a:cubicBezTo>
                    <a:pt x="10862" y="8014"/>
                    <a:pt x="11215" y="6822"/>
                    <a:pt x="11215" y="5630"/>
                  </a:cubicBezTo>
                  <a:cubicBezTo>
                    <a:pt x="11215" y="2584"/>
                    <a:pt x="8742" y="1"/>
                    <a:pt x="56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0"/>
            <p:cNvSpPr/>
            <p:nvPr/>
          </p:nvSpPr>
          <p:spPr>
            <a:xfrm>
              <a:off x="3779182" y="3825613"/>
              <a:ext cx="26112" cy="21778"/>
            </a:xfrm>
            <a:custGeom>
              <a:rect b="b" l="l" r="r" t="t"/>
              <a:pathLst>
                <a:path extrusionOk="0" h="995" w="1193">
                  <a:moveTo>
                    <a:pt x="0" y="1"/>
                  </a:moveTo>
                  <a:lnTo>
                    <a:pt x="0" y="1"/>
                  </a:lnTo>
                  <a:cubicBezTo>
                    <a:pt x="88" y="354"/>
                    <a:pt x="177" y="641"/>
                    <a:pt x="265" y="994"/>
                  </a:cubicBezTo>
                  <a:lnTo>
                    <a:pt x="1192" y="994"/>
                  </a:lnTo>
                  <a:cubicBezTo>
                    <a:pt x="1104" y="906"/>
                    <a:pt x="994" y="729"/>
                    <a:pt x="817" y="641"/>
                  </a:cubicBezTo>
                  <a:cubicBezTo>
                    <a:pt x="552" y="354"/>
                    <a:pt x="265" y="177"/>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 name="Google Shape;641;p50"/>
          <p:cNvSpPr txBox="1"/>
          <p:nvPr>
            <p:ph idx="4294967295" type="subTitle"/>
          </p:nvPr>
        </p:nvSpPr>
        <p:spPr>
          <a:xfrm>
            <a:off x="6265675" y="2747350"/>
            <a:ext cx="2165100" cy="159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1"/>
                </a:solidFill>
              </a:rPr>
              <a:t>Mercury is the closest planet to the Sun and the smallest one in the Solar System—it’s only a bit larger than the Moon</a:t>
            </a:r>
            <a:endParaRPr>
              <a:solidFill>
                <a:schemeClr val="lt1"/>
              </a:solidFill>
            </a:endParaRPr>
          </a:p>
          <a:p>
            <a:pPr indent="0" lvl="0" marL="0" rtl="0" algn="l">
              <a:spcBef>
                <a:spcPts val="1200"/>
              </a:spcBef>
              <a:spcAft>
                <a:spcPts val="0"/>
              </a:spcAft>
              <a:buNone/>
            </a:pPr>
            <a:r>
              <a:t/>
            </a:r>
            <a:endParaRPr>
              <a:solidFill>
                <a:schemeClr val="lt1"/>
              </a:solidFill>
            </a:endParaRPr>
          </a:p>
          <a:p>
            <a:pPr indent="0" lvl="0" marL="0" rtl="0" algn="l">
              <a:spcBef>
                <a:spcPts val="1200"/>
              </a:spcBef>
              <a:spcAft>
                <a:spcPts val="1200"/>
              </a:spcAft>
              <a:buNone/>
            </a:pPr>
            <a:r>
              <a:t/>
            </a:r>
            <a:endParaRPr>
              <a:solidFill>
                <a:schemeClr val="lt1"/>
              </a:solidFill>
            </a:endParaRPr>
          </a:p>
        </p:txBody>
      </p:sp>
      <p:sp>
        <p:nvSpPr>
          <p:cNvPr id="642" name="Google Shape;642;p50"/>
          <p:cNvSpPr/>
          <p:nvPr/>
        </p:nvSpPr>
        <p:spPr>
          <a:xfrm>
            <a:off x="3244964" y="463300"/>
            <a:ext cx="55113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643" name="Google Shape;643;p50"/>
          <p:cNvSpPr/>
          <p:nvPr/>
        </p:nvSpPr>
        <p:spPr>
          <a:xfrm>
            <a:off x="387350" y="463300"/>
            <a:ext cx="41847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644" name="Google Shape;644;p50"/>
          <p:cNvSpPr/>
          <p:nvPr/>
        </p:nvSpPr>
        <p:spPr>
          <a:xfrm>
            <a:off x="4572000" y="463300"/>
            <a:ext cx="13947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645" name="Google Shape;645;p50"/>
          <p:cNvSpPr/>
          <p:nvPr/>
        </p:nvSpPr>
        <p:spPr>
          <a:xfrm>
            <a:off x="5966650" y="463300"/>
            <a:ext cx="1394700" cy="378000"/>
          </a:xfrm>
          <a:prstGeom prst="rect">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646" name="Google Shape;646;p50"/>
          <p:cNvSpPr/>
          <p:nvPr/>
        </p:nvSpPr>
        <p:spPr>
          <a:xfrm>
            <a:off x="1713825" y="463300"/>
            <a:ext cx="15312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647" name="Google Shape;647;p50">
            <a:hlinkClick action="ppaction://hlinksldjump" r:id="rId3"/>
          </p:cNvPr>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648" name="Google Shape;648;p50"/>
          <p:cNvSpPr/>
          <p:nvPr/>
        </p:nvSpPr>
        <p:spPr>
          <a:xfrm>
            <a:off x="3212350" y="463300"/>
            <a:ext cx="1324500" cy="378000"/>
          </a:xfrm>
          <a:prstGeom prst="rect">
            <a:avLst/>
          </a:prstGeom>
          <a:solidFill>
            <a:schemeClr val="lt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649" name="Google Shape;649;p50">
            <a:hlinkClick action="ppaction://hlinksldjump" r:id="rId4"/>
          </p:cNvPr>
          <p:cNvSpPr txBox="1"/>
          <p:nvPr/>
        </p:nvSpPr>
        <p:spPr>
          <a:xfrm>
            <a:off x="18097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650" name="Google Shape;650;p50">
            <a:hlinkClick action="ppaction://hlinksldjump" r:id="rId5"/>
          </p:cNvPr>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651" name="Google Shape;651;p50">
            <a:hlinkClick action="ppaction://hlinksldjump" r:id="rId6"/>
          </p:cNvPr>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652" name="Google Shape;652;p50">
            <a:hlinkClick action="ppaction://hlinksldjump" r:id="rId7"/>
          </p:cNvPr>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653" name="Google Shape;653;p50">
            <a:hlinkClick action="ppaction://hlinksldjump" r:id="rId8"/>
          </p:cNvPr>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608"/>
                                        </p:tgtEl>
                                        <p:attrNameLst>
                                          <p:attrName>style.visibility</p:attrName>
                                        </p:attrNameLst>
                                      </p:cBhvr>
                                      <p:to>
                                        <p:strVal val="visible"/>
                                      </p:to>
                                    </p:set>
                                    <p:anim calcmode="lin" valueType="num">
                                      <p:cBhvr additive="base">
                                        <p:cTn dur="1000"/>
                                        <p:tgtEl>
                                          <p:spTgt spid="60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30"/>
                                        </p:tgtEl>
                                        <p:attrNameLst>
                                          <p:attrName>style.visibility</p:attrName>
                                        </p:attrNameLst>
                                      </p:cBhvr>
                                      <p:to>
                                        <p:strVal val="visible"/>
                                      </p:to>
                                    </p:set>
                                    <p:anim calcmode="lin" valueType="num">
                                      <p:cBhvr additive="base">
                                        <p:cTn dur="2000"/>
                                        <p:tgtEl>
                                          <p:spTgt spid="63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19"/>
                                        </p:tgtEl>
                                        <p:attrNameLst>
                                          <p:attrName>style.visibility</p:attrName>
                                        </p:attrNameLst>
                                      </p:cBhvr>
                                      <p:to>
                                        <p:strVal val="visible"/>
                                      </p:to>
                                    </p:set>
                                    <p:anim calcmode="lin" valueType="num">
                                      <p:cBhvr additive="base">
                                        <p:cTn dur="2500"/>
                                        <p:tgtEl>
                                          <p:spTgt spid="61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51"/>
          <p:cNvSpPr/>
          <p:nvPr/>
        </p:nvSpPr>
        <p:spPr>
          <a:xfrm>
            <a:off x="1936975" y="3454575"/>
            <a:ext cx="5270100" cy="378000"/>
          </a:xfrm>
          <a:prstGeom prst="roundRect">
            <a:avLst>
              <a:gd fmla="val 50000" name="adj"/>
            </a:avLst>
          </a:prstGeom>
          <a:solidFill>
            <a:srgbClr val="E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1"/>
          <p:cNvSpPr txBox="1"/>
          <p:nvPr>
            <p:ph type="ctrTitle"/>
          </p:nvPr>
        </p:nvSpPr>
        <p:spPr>
          <a:xfrm>
            <a:off x="1409975" y="2534500"/>
            <a:ext cx="6324000" cy="75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In brief</a:t>
            </a:r>
            <a:endParaRPr/>
          </a:p>
        </p:txBody>
      </p:sp>
      <p:sp>
        <p:nvSpPr>
          <p:cNvPr id="660" name="Google Shape;660;p51"/>
          <p:cNvSpPr txBox="1"/>
          <p:nvPr>
            <p:ph idx="2" type="title"/>
          </p:nvPr>
        </p:nvSpPr>
        <p:spPr>
          <a:xfrm>
            <a:off x="2468588" y="1665700"/>
            <a:ext cx="4206900" cy="868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03</a:t>
            </a:r>
            <a:endParaRPr/>
          </a:p>
        </p:txBody>
      </p:sp>
      <p:sp>
        <p:nvSpPr>
          <p:cNvPr id="661" name="Google Shape;661;p51"/>
          <p:cNvSpPr txBox="1"/>
          <p:nvPr>
            <p:ph idx="1" type="subTitle"/>
          </p:nvPr>
        </p:nvSpPr>
        <p:spPr>
          <a:xfrm>
            <a:off x="2133600" y="3465075"/>
            <a:ext cx="4876800" cy="3570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a:solidFill>
                  <a:schemeClr val="dk1"/>
                </a:solidFill>
              </a:rPr>
              <a:t>You can enter a subtitle here if you need it</a:t>
            </a:r>
            <a:endParaRPr>
              <a:solidFill>
                <a:schemeClr val="dk1"/>
              </a:solidFill>
            </a:endParaRPr>
          </a:p>
        </p:txBody>
      </p:sp>
      <p:sp>
        <p:nvSpPr>
          <p:cNvPr id="662" name="Google Shape;662;p51"/>
          <p:cNvSpPr/>
          <p:nvPr/>
        </p:nvSpPr>
        <p:spPr>
          <a:xfrm>
            <a:off x="4157084" y="1835859"/>
            <a:ext cx="955883" cy="569424"/>
          </a:xfrm>
          <a:prstGeom prst="rect">
            <a:avLst/>
          </a:prstGeom>
        </p:spPr>
        <p:txBody>
          <a:bodyPr>
            <a:prstTxWarp prst="textPlain"/>
          </a:bodyPr>
          <a:lstStyle/>
          <a:p>
            <a:pPr lvl="0" algn="ctr"/>
            <a:r>
              <a:rPr b="0" i="0">
                <a:ln cap="flat" cmpd="sng" w="19050">
                  <a:solidFill>
                    <a:schemeClr val="accent2"/>
                  </a:solidFill>
                  <a:prstDash val="solid"/>
                  <a:round/>
                  <a:headEnd len="sm" w="sm" type="none"/>
                  <a:tailEnd len="sm" w="sm" type="none"/>
                </a:ln>
                <a:noFill/>
                <a:latin typeface="Bungee"/>
              </a:rPr>
              <a:t>03</a:t>
            </a:r>
          </a:p>
        </p:txBody>
      </p:sp>
      <p:sp>
        <p:nvSpPr>
          <p:cNvPr id="663" name="Google Shape;663;p51"/>
          <p:cNvSpPr/>
          <p:nvPr/>
        </p:nvSpPr>
        <p:spPr>
          <a:xfrm>
            <a:off x="3244964" y="463300"/>
            <a:ext cx="55113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664" name="Google Shape;664;p51"/>
          <p:cNvSpPr/>
          <p:nvPr/>
        </p:nvSpPr>
        <p:spPr>
          <a:xfrm>
            <a:off x="387350" y="463300"/>
            <a:ext cx="41847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665" name="Google Shape;665;p51"/>
          <p:cNvSpPr/>
          <p:nvPr/>
        </p:nvSpPr>
        <p:spPr>
          <a:xfrm>
            <a:off x="4572000" y="463300"/>
            <a:ext cx="1394700" cy="378000"/>
          </a:xfrm>
          <a:prstGeom prst="rect">
            <a:avLst/>
          </a:prstGeom>
          <a:solidFill>
            <a:schemeClr val="dk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666" name="Google Shape;666;p51"/>
          <p:cNvSpPr/>
          <p:nvPr/>
        </p:nvSpPr>
        <p:spPr>
          <a:xfrm>
            <a:off x="5966650" y="463300"/>
            <a:ext cx="1394700" cy="378000"/>
          </a:xfrm>
          <a:prstGeom prst="rect">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667" name="Google Shape;667;p51"/>
          <p:cNvSpPr/>
          <p:nvPr/>
        </p:nvSpPr>
        <p:spPr>
          <a:xfrm>
            <a:off x="1713825" y="463300"/>
            <a:ext cx="15312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668" name="Google Shape;668;p51">
            <a:hlinkClick action="ppaction://hlinksldjump" r:id="rId3"/>
          </p:cNvPr>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669" name="Google Shape;669;p51"/>
          <p:cNvSpPr/>
          <p:nvPr/>
        </p:nvSpPr>
        <p:spPr>
          <a:xfrm>
            <a:off x="3212350" y="463300"/>
            <a:ext cx="13245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670" name="Google Shape;670;p51">
            <a:hlinkClick action="ppaction://hlinksldjump" r:id="rId4"/>
          </p:cNvPr>
          <p:cNvSpPr txBox="1"/>
          <p:nvPr/>
        </p:nvSpPr>
        <p:spPr>
          <a:xfrm>
            <a:off x="18097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671" name="Google Shape;671;p51">
            <a:hlinkClick action="ppaction://hlinksldjump" r:id="rId5"/>
          </p:cNvPr>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672" name="Google Shape;672;p51">
            <a:hlinkClick action="ppaction://hlinksldjump" r:id="rId6"/>
          </p:cNvPr>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673" name="Google Shape;673;p51">
            <a:hlinkClick action="ppaction://hlinksldjump" r:id="rId7"/>
          </p:cNvPr>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674" name="Google Shape;674;p51">
            <a:hlinkClick action="ppaction://hlinksldjump" r:id="rId8"/>
          </p:cNvPr>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par>
                                <p:cTn fill="hold" nodeType="with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par>
                                <p:cTn fill="hold" nodeType="with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1000"/>
                                        <p:tgtEl>
                                          <p:spTgt spid="661"/>
                                        </p:tgtEl>
                                      </p:cBhvr>
                                    </p:animEffect>
                                  </p:childTnLst>
                                </p:cTn>
                              </p:par>
                              <p:par>
                                <p:cTn fill="hold" nodeType="with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52"/>
          <p:cNvSpPr/>
          <p:nvPr/>
        </p:nvSpPr>
        <p:spPr>
          <a:xfrm>
            <a:off x="6098875" y="3417875"/>
            <a:ext cx="2331900" cy="11907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2"/>
          <p:cNvSpPr/>
          <p:nvPr/>
        </p:nvSpPr>
        <p:spPr>
          <a:xfrm>
            <a:off x="6098875" y="1930650"/>
            <a:ext cx="2331900" cy="11907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2"/>
          <p:cNvSpPr/>
          <p:nvPr/>
        </p:nvSpPr>
        <p:spPr>
          <a:xfrm>
            <a:off x="3406050" y="3417875"/>
            <a:ext cx="2331900" cy="11907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2"/>
          <p:cNvSpPr/>
          <p:nvPr/>
        </p:nvSpPr>
        <p:spPr>
          <a:xfrm>
            <a:off x="3406050" y="1930650"/>
            <a:ext cx="2331900" cy="11907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2"/>
          <p:cNvSpPr/>
          <p:nvPr/>
        </p:nvSpPr>
        <p:spPr>
          <a:xfrm>
            <a:off x="713225" y="3417875"/>
            <a:ext cx="2331900" cy="11907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2"/>
          <p:cNvSpPr/>
          <p:nvPr/>
        </p:nvSpPr>
        <p:spPr>
          <a:xfrm>
            <a:off x="713225" y="1930650"/>
            <a:ext cx="2331900" cy="11907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2"/>
          <p:cNvSpPr txBox="1"/>
          <p:nvPr>
            <p:ph type="ctrTitle"/>
          </p:nvPr>
        </p:nvSpPr>
        <p:spPr>
          <a:xfrm>
            <a:off x="3681450" y="1008500"/>
            <a:ext cx="1781100" cy="517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news</a:t>
            </a:r>
            <a:endParaRPr/>
          </a:p>
        </p:txBody>
      </p:sp>
      <p:sp>
        <p:nvSpPr>
          <p:cNvPr id="686" name="Google Shape;686;p52"/>
          <p:cNvSpPr txBox="1"/>
          <p:nvPr>
            <p:ph idx="1" type="subTitle"/>
          </p:nvPr>
        </p:nvSpPr>
        <p:spPr>
          <a:xfrm>
            <a:off x="988630" y="2100675"/>
            <a:ext cx="1781100" cy="3183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solidFill>
                  <a:schemeClr val="dk1"/>
                </a:solidFill>
              </a:rPr>
              <a:t>m</a:t>
            </a:r>
            <a:r>
              <a:rPr lang="en">
                <a:solidFill>
                  <a:schemeClr val="dk1"/>
                </a:solidFill>
              </a:rPr>
              <a:t>ercury</a:t>
            </a:r>
            <a:endParaRPr>
              <a:solidFill>
                <a:schemeClr val="dk1"/>
              </a:solidFill>
            </a:endParaRPr>
          </a:p>
        </p:txBody>
      </p:sp>
      <p:sp>
        <p:nvSpPr>
          <p:cNvPr id="687" name="Google Shape;687;p52"/>
          <p:cNvSpPr txBox="1"/>
          <p:nvPr>
            <p:ph idx="2" type="subTitle"/>
          </p:nvPr>
        </p:nvSpPr>
        <p:spPr>
          <a:xfrm>
            <a:off x="988625" y="2507725"/>
            <a:ext cx="1781100" cy="4365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solidFill>
                  <a:schemeClr val="dk1"/>
                </a:solidFill>
              </a:rPr>
              <a:t>It’s the closest planet to the Sun</a:t>
            </a:r>
            <a:endParaRPr>
              <a:solidFill>
                <a:schemeClr val="dk1"/>
              </a:solidFill>
            </a:endParaRPr>
          </a:p>
        </p:txBody>
      </p:sp>
      <p:sp>
        <p:nvSpPr>
          <p:cNvPr id="688" name="Google Shape;688;p52"/>
          <p:cNvSpPr txBox="1"/>
          <p:nvPr>
            <p:ph idx="3" type="subTitle"/>
          </p:nvPr>
        </p:nvSpPr>
        <p:spPr>
          <a:xfrm>
            <a:off x="3681455" y="2100675"/>
            <a:ext cx="1781100" cy="3183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solidFill>
                  <a:schemeClr val="dk1"/>
                </a:solidFill>
              </a:rPr>
              <a:t>venus</a:t>
            </a:r>
            <a:endParaRPr>
              <a:solidFill>
                <a:schemeClr val="dk1"/>
              </a:solidFill>
            </a:endParaRPr>
          </a:p>
        </p:txBody>
      </p:sp>
      <p:sp>
        <p:nvSpPr>
          <p:cNvPr id="689" name="Google Shape;689;p52"/>
          <p:cNvSpPr txBox="1"/>
          <p:nvPr>
            <p:ph idx="4" type="subTitle"/>
          </p:nvPr>
        </p:nvSpPr>
        <p:spPr>
          <a:xfrm>
            <a:off x="3681450" y="2507725"/>
            <a:ext cx="1781100" cy="4365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solidFill>
                  <a:schemeClr val="dk1"/>
                </a:solidFill>
              </a:rPr>
              <a:t>Venus is the second planet from the Sun</a:t>
            </a:r>
            <a:endParaRPr>
              <a:solidFill>
                <a:schemeClr val="dk1"/>
              </a:solidFill>
            </a:endParaRPr>
          </a:p>
        </p:txBody>
      </p:sp>
      <p:sp>
        <p:nvSpPr>
          <p:cNvPr id="690" name="Google Shape;690;p52"/>
          <p:cNvSpPr txBox="1"/>
          <p:nvPr>
            <p:ph idx="5" type="subTitle"/>
          </p:nvPr>
        </p:nvSpPr>
        <p:spPr>
          <a:xfrm>
            <a:off x="6374280" y="2100675"/>
            <a:ext cx="1781100" cy="3183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solidFill>
                  <a:schemeClr val="dk1"/>
                </a:solidFill>
              </a:rPr>
              <a:t>mars</a:t>
            </a:r>
            <a:endParaRPr>
              <a:solidFill>
                <a:schemeClr val="dk1"/>
              </a:solidFill>
            </a:endParaRPr>
          </a:p>
        </p:txBody>
      </p:sp>
      <p:sp>
        <p:nvSpPr>
          <p:cNvPr id="691" name="Google Shape;691;p52"/>
          <p:cNvSpPr txBox="1"/>
          <p:nvPr>
            <p:ph idx="6" type="subTitle"/>
          </p:nvPr>
        </p:nvSpPr>
        <p:spPr>
          <a:xfrm>
            <a:off x="6374275" y="2507725"/>
            <a:ext cx="1781100" cy="4365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solidFill>
                  <a:schemeClr val="dk1"/>
                </a:solidFill>
              </a:rPr>
              <a:t>Mars is actually a very cold place</a:t>
            </a:r>
            <a:endParaRPr>
              <a:solidFill>
                <a:schemeClr val="dk1"/>
              </a:solidFill>
            </a:endParaRPr>
          </a:p>
        </p:txBody>
      </p:sp>
      <p:sp>
        <p:nvSpPr>
          <p:cNvPr id="692" name="Google Shape;692;p52"/>
          <p:cNvSpPr txBox="1"/>
          <p:nvPr>
            <p:ph idx="7" type="subTitle"/>
          </p:nvPr>
        </p:nvSpPr>
        <p:spPr>
          <a:xfrm>
            <a:off x="988630" y="3588050"/>
            <a:ext cx="1781100" cy="3183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solidFill>
                  <a:schemeClr val="dk1"/>
                </a:solidFill>
              </a:rPr>
              <a:t>jupiter</a:t>
            </a:r>
            <a:endParaRPr>
              <a:solidFill>
                <a:schemeClr val="dk1"/>
              </a:solidFill>
            </a:endParaRPr>
          </a:p>
        </p:txBody>
      </p:sp>
      <p:sp>
        <p:nvSpPr>
          <p:cNvPr id="693" name="Google Shape;693;p52"/>
          <p:cNvSpPr txBox="1"/>
          <p:nvPr>
            <p:ph idx="8" type="subTitle"/>
          </p:nvPr>
        </p:nvSpPr>
        <p:spPr>
          <a:xfrm>
            <a:off x="988625" y="3995100"/>
            <a:ext cx="1781100" cy="4365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solidFill>
                  <a:schemeClr val="dk1"/>
                </a:solidFill>
              </a:rPr>
              <a:t>Jupiter is the biggest planet of them all</a:t>
            </a:r>
            <a:endParaRPr>
              <a:solidFill>
                <a:schemeClr val="dk1"/>
              </a:solidFill>
            </a:endParaRPr>
          </a:p>
        </p:txBody>
      </p:sp>
      <p:sp>
        <p:nvSpPr>
          <p:cNvPr id="694" name="Google Shape;694;p52"/>
          <p:cNvSpPr txBox="1"/>
          <p:nvPr>
            <p:ph idx="9" type="subTitle"/>
          </p:nvPr>
        </p:nvSpPr>
        <p:spPr>
          <a:xfrm>
            <a:off x="3681455" y="3588050"/>
            <a:ext cx="1781100" cy="3183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solidFill>
                  <a:schemeClr val="dk1"/>
                </a:solidFill>
              </a:rPr>
              <a:t>saturn</a:t>
            </a:r>
            <a:endParaRPr>
              <a:solidFill>
                <a:schemeClr val="dk1"/>
              </a:solidFill>
            </a:endParaRPr>
          </a:p>
        </p:txBody>
      </p:sp>
      <p:sp>
        <p:nvSpPr>
          <p:cNvPr id="695" name="Google Shape;695;p52"/>
          <p:cNvSpPr txBox="1"/>
          <p:nvPr>
            <p:ph idx="13" type="subTitle"/>
          </p:nvPr>
        </p:nvSpPr>
        <p:spPr>
          <a:xfrm>
            <a:off x="3681450" y="3995100"/>
            <a:ext cx="1781100" cy="4365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solidFill>
                  <a:schemeClr val="dk1"/>
                </a:solidFill>
              </a:rPr>
              <a:t>It’s composed of hydrogen and helium</a:t>
            </a:r>
            <a:endParaRPr>
              <a:solidFill>
                <a:schemeClr val="dk1"/>
              </a:solidFill>
            </a:endParaRPr>
          </a:p>
        </p:txBody>
      </p:sp>
      <p:sp>
        <p:nvSpPr>
          <p:cNvPr id="696" name="Google Shape;696;p52"/>
          <p:cNvSpPr txBox="1"/>
          <p:nvPr>
            <p:ph idx="14" type="subTitle"/>
          </p:nvPr>
        </p:nvSpPr>
        <p:spPr>
          <a:xfrm>
            <a:off x="6374280" y="3588050"/>
            <a:ext cx="1781100" cy="3183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solidFill>
                  <a:schemeClr val="dk1"/>
                </a:solidFill>
              </a:rPr>
              <a:t>neptune</a:t>
            </a:r>
            <a:endParaRPr>
              <a:solidFill>
                <a:schemeClr val="dk1"/>
              </a:solidFill>
            </a:endParaRPr>
          </a:p>
        </p:txBody>
      </p:sp>
      <p:sp>
        <p:nvSpPr>
          <p:cNvPr id="697" name="Google Shape;697;p52"/>
          <p:cNvSpPr txBox="1"/>
          <p:nvPr>
            <p:ph idx="15" type="subTitle"/>
          </p:nvPr>
        </p:nvSpPr>
        <p:spPr>
          <a:xfrm>
            <a:off x="6374275" y="3995100"/>
            <a:ext cx="1781100" cy="4365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solidFill>
                  <a:schemeClr val="dk1"/>
                </a:solidFill>
              </a:rPr>
              <a:t>It’s the farthest planet from the Sun</a:t>
            </a:r>
            <a:endParaRPr>
              <a:solidFill>
                <a:schemeClr val="dk1"/>
              </a:solidFill>
            </a:endParaRPr>
          </a:p>
        </p:txBody>
      </p:sp>
      <p:sp>
        <p:nvSpPr>
          <p:cNvPr id="698" name="Google Shape;698;p52"/>
          <p:cNvSpPr/>
          <p:nvPr/>
        </p:nvSpPr>
        <p:spPr>
          <a:xfrm>
            <a:off x="3244964" y="463300"/>
            <a:ext cx="55113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699" name="Google Shape;699;p52"/>
          <p:cNvSpPr/>
          <p:nvPr/>
        </p:nvSpPr>
        <p:spPr>
          <a:xfrm>
            <a:off x="387350" y="463300"/>
            <a:ext cx="41847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700" name="Google Shape;700;p52"/>
          <p:cNvSpPr/>
          <p:nvPr/>
        </p:nvSpPr>
        <p:spPr>
          <a:xfrm>
            <a:off x="4572000" y="463300"/>
            <a:ext cx="1394700" cy="378000"/>
          </a:xfrm>
          <a:prstGeom prst="rect">
            <a:avLst/>
          </a:prstGeom>
          <a:solidFill>
            <a:schemeClr val="dk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701" name="Google Shape;701;p52"/>
          <p:cNvSpPr/>
          <p:nvPr/>
        </p:nvSpPr>
        <p:spPr>
          <a:xfrm>
            <a:off x="5966650" y="463300"/>
            <a:ext cx="1394700" cy="378000"/>
          </a:xfrm>
          <a:prstGeom prst="rect">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702" name="Google Shape;702;p52"/>
          <p:cNvSpPr/>
          <p:nvPr/>
        </p:nvSpPr>
        <p:spPr>
          <a:xfrm>
            <a:off x="1713825" y="463300"/>
            <a:ext cx="15312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703" name="Google Shape;703;p52">
            <a:hlinkClick action="ppaction://hlinksldjump" r:id="rId3"/>
          </p:cNvPr>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704" name="Google Shape;704;p52"/>
          <p:cNvSpPr/>
          <p:nvPr/>
        </p:nvSpPr>
        <p:spPr>
          <a:xfrm>
            <a:off x="3212350" y="463300"/>
            <a:ext cx="13245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705" name="Google Shape;705;p52">
            <a:hlinkClick action="ppaction://hlinksldjump" r:id="rId4"/>
          </p:cNvPr>
          <p:cNvSpPr txBox="1"/>
          <p:nvPr/>
        </p:nvSpPr>
        <p:spPr>
          <a:xfrm>
            <a:off x="18097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706" name="Google Shape;706;p52">
            <a:hlinkClick action="ppaction://hlinksldjump" r:id="rId5"/>
          </p:cNvPr>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707" name="Google Shape;707;p52">
            <a:hlinkClick action="ppaction://hlinksldjump" r:id="rId6"/>
          </p:cNvPr>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708" name="Google Shape;708;p52">
            <a:hlinkClick action="ppaction://hlinksldjump" r:id="rId7"/>
          </p:cNvPr>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709" name="Google Shape;709;p52">
            <a:hlinkClick action="ppaction://hlinksldjump" r:id="rId8"/>
          </p:cNvPr>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1000"/>
                                        <p:tgtEl>
                                          <p:spTgt spid="679"/>
                                        </p:tgtEl>
                                      </p:cBhvr>
                                    </p:animEffect>
                                  </p:childTnLst>
                                </p:cTn>
                              </p:par>
                              <p:par>
                                <p:cTn fill="hold" nodeType="with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1000"/>
                                        <p:tgtEl>
                                          <p:spTgt spid="680"/>
                                        </p:tgtEl>
                                      </p:cBhvr>
                                    </p:animEffect>
                                  </p:childTnLst>
                                </p:cTn>
                              </p:par>
                              <p:par>
                                <p:cTn fill="hold" nodeType="with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par>
                                <p:cTn fill="hold" nodeType="with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par>
                                <p:cTn fill="hold" nodeType="with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1000"/>
                                        <p:tgtEl>
                                          <p:spTgt spid="683"/>
                                        </p:tgtEl>
                                      </p:cBhvr>
                                    </p:animEffect>
                                  </p:childTnLst>
                                </p:cTn>
                              </p:par>
                              <p:par>
                                <p:cTn fill="hold" nodeType="with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1000"/>
                                        <p:tgtEl>
                                          <p:spTgt spid="684"/>
                                        </p:tgtEl>
                                      </p:cBhvr>
                                    </p:animEffect>
                                  </p:childTnLst>
                                </p:cTn>
                              </p:par>
                              <p:par>
                                <p:cTn fill="hold" nodeType="with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1000"/>
                                        <p:tgtEl>
                                          <p:spTgt spid="686"/>
                                        </p:tgtEl>
                                      </p:cBhvr>
                                    </p:animEffect>
                                  </p:childTnLst>
                                </p:cTn>
                              </p:par>
                              <p:par>
                                <p:cTn fill="hold" nodeType="with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1000"/>
                                        <p:tgtEl>
                                          <p:spTgt spid="687"/>
                                        </p:tgtEl>
                                      </p:cBhvr>
                                    </p:animEffect>
                                  </p:childTnLst>
                                </p:cTn>
                              </p:par>
                              <p:par>
                                <p:cTn fill="hold" nodeType="withEffect" presetClass="entr" presetID="10" presetSubtype="0">
                                  <p:stCondLst>
                                    <p:cond delay="0"/>
                                  </p:stCondLst>
                                  <p:childTnLst>
                                    <p:set>
                                      <p:cBhvr>
                                        <p:cTn dur="1" fill="hold">
                                          <p:stCondLst>
                                            <p:cond delay="0"/>
                                          </p:stCondLst>
                                        </p:cTn>
                                        <p:tgtEl>
                                          <p:spTgt spid="688"/>
                                        </p:tgtEl>
                                        <p:attrNameLst>
                                          <p:attrName>style.visibility</p:attrName>
                                        </p:attrNameLst>
                                      </p:cBhvr>
                                      <p:to>
                                        <p:strVal val="visible"/>
                                      </p:to>
                                    </p:set>
                                    <p:animEffect filter="fade" transition="in">
                                      <p:cBhvr>
                                        <p:cTn dur="1000"/>
                                        <p:tgtEl>
                                          <p:spTgt spid="688"/>
                                        </p:tgtEl>
                                      </p:cBhvr>
                                    </p:animEffect>
                                  </p:childTnLst>
                                </p:cTn>
                              </p:par>
                              <p:par>
                                <p:cTn fill="hold" nodeType="with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1000"/>
                                        <p:tgtEl>
                                          <p:spTgt spid="689"/>
                                        </p:tgtEl>
                                      </p:cBhvr>
                                    </p:animEffect>
                                  </p:childTnLst>
                                </p:cTn>
                              </p:par>
                              <p:par>
                                <p:cTn fill="hold" nodeType="with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1000"/>
                                        <p:tgtEl>
                                          <p:spTgt spid="690"/>
                                        </p:tgtEl>
                                      </p:cBhvr>
                                    </p:animEffect>
                                  </p:childTnLst>
                                </p:cTn>
                              </p:par>
                              <p:par>
                                <p:cTn fill="hold" nodeType="with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1000"/>
                                        <p:tgtEl>
                                          <p:spTgt spid="691"/>
                                        </p:tgtEl>
                                      </p:cBhvr>
                                    </p:animEffect>
                                  </p:childTnLst>
                                </p:cTn>
                              </p:par>
                              <p:par>
                                <p:cTn fill="hold" nodeType="withEffect" presetClass="entr" presetID="10" presetSubtype="0">
                                  <p:stCondLst>
                                    <p:cond delay="0"/>
                                  </p:stCondLst>
                                  <p:childTnLst>
                                    <p:set>
                                      <p:cBhvr>
                                        <p:cTn dur="1" fill="hold">
                                          <p:stCondLst>
                                            <p:cond delay="0"/>
                                          </p:stCondLst>
                                        </p:cTn>
                                        <p:tgtEl>
                                          <p:spTgt spid="692"/>
                                        </p:tgtEl>
                                        <p:attrNameLst>
                                          <p:attrName>style.visibility</p:attrName>
                                        </p:attrNameLst>
                                      </p:cBhvr>
                                      <p:to>
                                        <p:strVal val="visible"/>
                                      </p:to>
                                    </p:set>
                                    <p:animEffect filter="fade" transition="in">
                                      <p:cBhvr>
                                        <p:cTn dur="1000"/>
                                        <p:tgtEl>
                                          <p:spTgt spid="692"/>
                                        </p:tgtEl>
                                      </p:cBhvr>
                                    </p:animEffect>
                                  </p:childTnLst>
                                </p:cTn>
                              </p:par>
                              <p:par>
                                <p:cTn fill="hold" nodeType="withEffect" presetClass="entr" presetID="10" presetSubtype="0">
                                  <p:stCondLst>
                                    <p:cond delay="0"/>
                                  </p:stCondLst>
                                  <p:childTnLst>
                                    <p:set>
                                      <p:cBhvr>
                                        <p:cTn dur="1" fill="hold">
                                          <p:stCondLst>
                                            <p:cond delay="0"/>
                                          </p:stCondLst>
                                        </p:cTn>
                                        <p:tgtEl>
                                          <p:spTgt spid="693"/>
                                        </p:tgtEl>
                                        <p:attrNameLst>
                                          <p:attrName>style.visibility</p:attrName>
                                        </p:attrNameLst>
                                      </p:cBhvr>
                                      <p:to>
                                        <p:strVal val="visible"/>
                                      </p:to>
                                    </p:set>
                                    <p:animEffect filter="fade" transition="in">
                                      <p:cBhvr>
                                        <p:cTn dur="1000"/>
                                        <p:tgtEl>
                                          <p:spTgt spid="693"/>
                                        </p:tgtEl>
                                      </p:cBhvr>
                                    </p:animEffect>
                                  </p:childTnLst>
                                </p:cTn>
                              </p:par>
                              <p:par>
                                <p:cTn fill="hold" nodeType="withEffect" presetClass="entr" presetID="10" presetSubtype="0">
                                  <p:stCondLst>
                                    <p:cond delay="0"/>
                                  </p:stCondLst>
                                  <p:childTnLst>
                                    <p:set>
                                      <p:cBhvr>
                                        <p:cTn dur="1" fill="hold">
                                          <p:stCondLst>
                                            <p:cond delay="0"/>
                                          </p:stCondLst>
                                        </p:cTn>
                                        <p:tgtEl>
                                          <p:spTgt spid="694"/>
                                        </p:tgtEl>
                                        <p:attrNameLst>
                                          <p:attrName>style.visibility</p:attrName>
                                        </p:attrNameLst>
                                      </p:cBhvr>
                                      <p:to>
                                        <p:strVal val="visible"/>
                                      </p:to>
                                    </p:set>
                                    <p:animEffect filter="fade" transition="in">
                                      <p:cBhvr>
                                        <p:cTn dur="1000"/>
                                        <p:tgtEl>
                                          <p:spTgt spid="694"/>
                                        </p:tgtEl>
                                      </p:cBhvr>
                                    </p:animEffect>
                                  </p:childTnLst>
                                </p:cTn>
                              </p:par>
                              <p:par>
                                <p:cTn fill="hold" nodeType="with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1000"/>
                                        <p:tgtEl>
                                          <p:spTgt spid="695"/>
                                        </p:tgtEl>
                                      </p:cBhvr>
                                    </p:animEffect>
                                  </p:childTnLst>
                                </p:cTn>
                              </p:par>
                              <p:par>
                                <p:cTn fill="hold" nodeType="with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1000"/>
                                        <p:tgtEl>
                                          <p:spTgt spid="696"/>
                                        </p:tgtEl>
                                      </p:cBhvr>
                                    </p:animEffect>
                                  </p:childTnLst>
                                </p:cTn>
                              </p:par>
                              <p:par>
                                <p:cTn fill="hold" nodeType="with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1000"/>
                                        <p:tgtEl>
                                          <p:spTgt spid="6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53"/>
          <p:cNvSpPr txBox="1"/>
          <p:nvPr>
            <p:ph type="ctrTitle"/>
          </p:nvPr>
        </p:nvSpPr>
        <p:spPr>
          <a:xfrm>
            <a:off x="2360700" y="2155875"/>
            <a:ext cx="4422900" cy="1053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
        <p:nvSpPr>
          <p:cNvPr id="715" name="Google Shape;715;p53"/>
          <p:cNvSpPr txBox="1"/>
          <p:nvPr>
            <p:ph idx="2" type="title"/>
          </p:nvPr>
        </p:nvSpPr>
        <p:spPr>
          <a:xfrm>
            <a:off x="2555250" y="3422625"/>
            <a:ext cx="4033500" cy="355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—SOMEONE FAMOUS</a:t>
            </a:r>
            <a:endParaRPr/>
          </a:p>
        </p:txBody>
      </p:sp>
      <p:sp>
        <p:nvSpPr>
          <p:cNvPr id="716" name="Google Shape;716;p53"/>
          <p:cNvSpPr/>
          <p:nvPr/>
        </p:nvSpPr>
        <p:spPr>
          <a:xfrm>
            <a:off x="3244964" y="463300"/>
            <a:ext cx="55113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717" name="Google Shape;717;p53"/>
          <p:cNvSpPr/>
          <p:nvPr/>
        </p:nvSpPr>
        <p:spPr>
          <a:xfrm>
            <a:off x="387350" y="463300"/>
            <a:ext cx="41847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718" name="Google Shape;718;p53"/>
          <p:cNvSpPr/>
          <p:nvPr/>
        </p:nvSpPr>
        <p:spPr>
          <a:xfrm>
            <a:off x="4572000" y="463300"/>
            <a:ext cx="1394700" cy="378000"/>
          </a:xfrm>
          <a:prstGeom prst="rect">
            <a:avLst/>
          </a:prstGeom>
          <a:solidFill>
            <a:schemeClr val="dk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719" name="Google Shape;719;p53"/>
          <p:cNvSpPr/>
          <p:nvPr/>
        </p:nvSpPr>
        <p:spPr>
          <a:xfrm>
            <a:off x="5966650" y="463300"/>
            <a:ext cx="1394700" cy="378000"/>
          </a:xfrm>
          <a:prstGeom prst="rect">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720" name="Google Shape;720;p53"/>
          <p:cNvSpPr/>
          <p:nvPr/>
        </p:nvSpPr>
        <p:spPr>
          <a:xfrm>
            <a:off x="1713825" y="463300"/>
            <a:ext cx="15312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721" name="Google Shape;721;p53">
            <a:hlinkClick action="ppaction://hlinksldjump" r:id="rId3"/>
          </p:cNvPr>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722" name="Google Shape;722;p53"/>
          <p:cNvSpPr/>
          <p:nvPr/>
        </p:nvSpPr>
        <p:spPr>
          <a:xfrm>
            <a:off x="3212350" y="463300"/>
            <a:ext cx="13245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723" name="Google Shape;723;p53">
            <a:hlinkClick action="ppaction://hlinksldjump" r:id="rId4"/>
          </p:cNvPr>
          <p:cNvSpPr txBox="1"/>
          <p:nvPr/>
        </p:nvSpPr>
        <p:spPr>
          <a:xfrm>
            <a:off x="18097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724" name="Google Shape;724;p53">
            <a:hlinkClick action="ppaction://hlinksldjump" r:id="rId5"/>
          </p:cNvPr>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725" name="Google Shape;725;p53">
            <a:hlinkClick action="ppaction://hlinksldjump" r:id="rId6"/>
          </p:cNvPr>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726" name="Google Shape;726;p53">
            <a:hlinkClick action="ppaction://hlinksldjump" r:id="rId7"/>
          </p:cNvPr>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727" name="Google Shape;727;p53">
            <a:hlinkClick action="ppaction://hlinksldjump" r:id="rId8"/>
          </p:cNvPr>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54"/>
          <p:cNvSpPr/>
          <p:nvPr/>
        </p:nvSpPr>
        <p:spPr>
          <a:xfrm>
            <a:off x="713225" y="1868900"/>
            <a:ext cx="7717500" cy="8010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4"/>
          <p:cNvSpPr/>
          <p:nvPr/>
        </p:nvSpPr>
        <p:spPr>
          <a:xfrm>
            <a:off x="713650" y="2834100"/>
            <a:ext cx="7717500" cy="8010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4"/>
          <p:cNvSpPr/>
          <p:nvPr/>
        </p:nvSpPr>
        <p:spPr>
          <a:xfrm>
            <a:off x="713225" y="3799325"/>
            <a:ext cx="7717500" cy="8010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4"/>
          <p:cNvSpPr txBox="1"/>
          <p:nvPr>
            <p:ph type="ctrTitle"/>
          </p:nvPr>
        </p:nvSpPr>
        <p:spPr>
          <a:xfrm>
            <a:off x="2118475" y="1008500"/>
            <a:ext cx="4907100" cy="517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CUSTOMER REVIEWS</a:t>
            </a:r>
            <a:endParaRPr/>
          </a:p>
        </p:txBody>
      </p:sp>
      <p:sp>
        <p:nvSpPr>
          <p:cNvPr id="736" name="Google Shape;736;p54"/>
          <p:cNvSpPr txBox="1"/>
          <p:nvPr>
            <p:ph idx="1" type="subTitle"/>
          </p:nvPr>
        </p:nvSpPr>
        <p:spPr>
          <a:xfrm>
            <a:off x="1838248" y="2110250"/>
            <a:ext cx="2573400" cy="318300"/>
          </a:xfrm>
          <a:prstGeom prst="rect">
            <a:avLst/>
          </a:prstGeom>
        </p:spPr>
        <p:txBody>
          <a:bodyPr anchorCtr="0" anchor="ctr" bIns="0" lIns="0" spcFirstLastPara="1" rIns="0" wrap="square" tIns="0">
            <a:noAutofit/>
          </a:bodyPr>
          <a:lstStyle/>
          <a:p>
            <a:pPr indent="0" lvl="0" marL="0" rtl="0" algn="l">
              <a:spcBef>
                <a:spcPts val="0"/>
              </a:spcBef>
              <a:spcAft>
                <a:spcPts val="1200"/>
              </a:spcAft>
              <a:buNone/>
            </a:pPr>
            <a:r>
              <a:rPr lang="en">
                <a:solidFill>
                  <a:schemeClr val="dk1"/>
                </a:solidFill>
              </a:rPr>
              <a:t>John james</a:t>
            </a:r>
            <a:endParaRPr>
              <a:solidFill>
                <a:schemeClr val="dk1"/>
              </a:solidFill>
            </a:endParaRPr>
          </a:p>
        </p:txBody>
      </p:sp>
      <p:sp>
        <p:nvSpPr>
          <p:cNvPr id="737" name="Google Shape;737;p54"/>
          <p:cNvSpPr txBox="1"/>
          <p:nvPr>
            <p:ph idx="2" type="subTitle"/>
          </p:nvPr>
        </p:nvSpPr>
        <p:spPr>
          <a:xfrm>
            <a:off x="4800050" y="2010500"/>
            <a:ext cx="3241200" cy="517800"/>
          </a:xfrm>
          <a:prstGeom prst="rect">
            <a:avLst/>
          </a:prstGeom>
        </p:spPr>
        <p:txBody>
          <a:bodyPr anchorCtr="0" anchor="ctr" bIns="0" lIns="0" spcFirstLastPara="1" rIns="0" wrap="square" tIns="0">
            <a:noAutofit/>
          </a:bodyPr>
          <a:lstStyle/>
          <a:p>
            <a:pPr indent="0" lvl="0" marL="0" rtl="0" algn="l">
              <a:spcBef>
                <a:spcPts val="0"/>
              </a:spcBef>
              <a:spcAft>
                <a:spcPts val="1200"/>
              </a:spcAft>
              <a:buNone/>
            </a:pPr>
            <a:r>
              <a:rPr lang="en">
                <a:solidFill>
                  <a:schemeClr val="dk1"/>
                </a:solidFill>
              </a:rPr>
              <a:t>“</a:t>
            </a:r>
            <a:r>
              <a:rPr lang="en">
                <a:solidFill>
                  <a:schemeClr val="dk1"/>
                </a:solidFill>
              </a:rPr>
              <a:t>It’s the closest planet to the Sun and the smallest in the Solar System”</a:t>
            </a:r>
            <a:endParaRPr>
              <a:solidFill>
                <a:schemeClr val="dk1"/>
              </a:solidFill>
            </a:endParaRPr>
          </a:p>
        </p:txBody>
      </p:sp>
      <p:grpSp>
        <p:nvGrpSpPr>
          <p:cNvPr id="738" name="Google Shape;738;p54"/>
          <p:cNvGrpSpPr/>
          <p:nvPr/>
        </p:nvGrpSpPr>
        <p:grpSpPr>
          <a:xfrm>
            <a:off x="1088766" y="2028906"/>
            <a:ext cx="421619" cy="480988"/>
            <a:chOff x="-57940525" y="3590375"/>
            <a:chExt cx="279625" cy="319000"/>
          </a:xfrm>
        </p:grpSpPr>
        <p:sp>
          <p:nvSpPr>
            <p:cNvPr id="739" name="Google Shape;739;p54"/>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4"/>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4"/>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4"/>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4"/>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54"/>
          <p:cNvGrpSpPr/>
          <p:nvPr/>
        </p:nvGrpSpPr>
        <p:grpSpPr>
          <a:xfrm>
            <a:off x="1059665" y="3959915"/>
            <a:ext cx="479820" cy="479820"/>
            <a:chOff x="-57568775" y="3198925"/>
            <a:chExt cx="318225" cy="318225"/>
          </a:xfrm>
        </p:grpSpPr>
        <p:sp>
          <p:nvSpPr>
            <p:cNvPr id="745" name="Google Shape;745;p54"/>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4"/>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4"/>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4"/>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4"/>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4"/>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54"/>
          <p:cNvGrpSpPr/>
          <p:nvPr/>
        </p:nvGrpSpPr>
        <p:grpSpPr>
          <a:xfrm>
            <a:off x="1059665" y="2995878"/>
            <a:ext cx="479820" cy="477445"/>
            <a:chOff x="-55202750" y="3198925"/>
            <a:chExt cx="318225" cy="316650"/>
          </a:xfrm>
        </p:grpSpPr>
        <p:sp>
          <p:nvSpPr>
            <p:cNvPr id="752" name="Google Shape;752;p54"/>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4"/>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54"/>
          <p:cNvSpPr txBox="1"/>
          <p:nvPr>
            <p:ph idx="3" type="subTitle"/>
          </p:nvPr>
        </p:nvSpPr>
        <p:spPr>
          <a:xfrm>
            <a:off x="1838248" y="3075450"/>
            <a:ext cx="2573400" cy="318300"/>
          </a:xfrm>
          <a:prstGeom prst="rect">
            <a:avLst/>
          </a:prstGeom>
        </p:spPr>
        <p:txBody>
          <a:bodyPr anchorCtr="0" anchor="ctr" bIns="0" lIns="0" spcFirstLastPara="1" rIns="0" wrap="square" tIns="0">
            <a:noAutofit/>
          </a:bodyPr>
          <a:lstStyle/>
          <a:p>
            <a:pPr indent="0" lvl="0" marL="0" rtl="0" algn="l">
              <a:spcBef>
                <a:spcPts val="0"/>
              </a:spcBef>
              <a:spcAft>
                <a:spcPts val="1200"/>
              </a:spcAft>
              <a:buNone/>
            </a:pPr>
            <a:r>
              <a:rPr lang="en">
                <a:solidFill>
                  <a:schemeClr val="dk1"/>
                </a:solidFill>
              </a:rPr>
              <a:t>Laura patterson</a:t>
            </a:r>
            <a:endParaRPr>
              <a:solidFill>
                <a:schemeClr val="dk1"/>
              </a:solidFill>
            </a:endParaRPr>
          </a:p>
        </p:txBody>
      </p:sp>
      <p:sp>
        <p:nvSpPr>
          <p:cNvPr id="755" name="Google Shape;755;p54"/>
          <p:cNvSpPr txBox="1"/>
          <p:nvPr>
            <p:ph idx="4" type="subTitle"/>
          </p:nvPr>
        </p:nvSpPr>
        <p:spPr>
          <a:xfrm>
            <a:off x="4800050" y="2975700"/>
            <a:ext cx="3241200" cy="517800"/>
          </a:xfrm>
          <a:prstGeom prst="rect">
            <a:avLst/>
          </a:prstGeom>
        </p:spPr>
        <p:txBody>
          <a:bodyPr anchorCtr="0" anchor="ctr" bIns="0" lIns="0" spcFirstLastPara="1" rIns="0" wrap="square" tIns="0">
            <a:noAutofit/>
          </a:bodyPr>
          <a:lstStyle/>
          <a:p>
            <a:pPr indent="0" lvl="0" marL="0" rtl="0" algn="l">
              <a:spcBef>
                <a:spcPts val="0"/>
              </a:spcBef>
              <a:spcAft>
                <a:spcPts val="1200"/>
              </a:spcAft>
              <a:buNone/>
            </a:pPr>
            <a:r>
              <a:rPr lang="en">
                <a:solidFill>
                  <a:schemeClr val="dk1"/>
                </a:solidFill>
              </a:rPr>
              <a:t>“</a:t>
            </a:r>
            <a:r>
              <a:rPr lang="en">
                <a:solidFill>
                  <a:schemeClr val="dk1"/>
                </a:solidFill>
              </a:rPr>
              <a:t>Venus has a beautiful name and is the second planet from the Sun”</a:t>
            </a:r>
            <a:endParaRPr>
              <a:solidFill>
                <a:schemeClr val="dk1"/>
              </a:solidFill>
            </a:endParaRPr>
          </a:p>
        </p:txBody>
      </p:sp>
      <p:sp>
        <p:nvSpPr>
          <p:cNvPr id="756" name="Google Shape;756;p54"/>
          <p:cNvSpPr txBox="1"/>
          <p:nvPr>
            <p:ph idx="5" type="subTitle"/>
          </p:nvPr>
        </p:nvSpPr>
        <p:spPr>
          <a:xfrm>
            <a:off x="1838248" y="4040675"/>
            <a:ext cx="2573400" cy="318300"/>
          </a:xfrm>
          <a:prstGeom prst="rect">
            <a:avLst/>
          </a:prstGeom>
        </p:spPr>
        <p:txBody>
          <a:bodyPr anchorCtr="0" anchor="ctr" bIns="0" lIns="0" spcFirstLastPara="1" rIns="0" wrap="square" tIns="0">
            <a:noAutofit/>
          </a:bodyPr>
          <a:lstStyle/>
          <a:p>
            <a:pPr indent="0" lvl="0" marL="0" rtl="0" algn="l">
              <a:spcBef>
                <a:spcPts val="0"/>
              </a:spcBef>
              <a:spcAft>
                <a:spcPts val="1200"/>
              </a:spcAft>
              <a:buNone/>
            </a:pPr>
            <a:r>
              <a:rPr lang="en">
                <a:solidFill>
                  <a:schemeClr val="dk1"/>
                </a:solidFill>
              </a:rPr>
              <a:t>Jenna smith</a:t>
            </a:r>
            <a:endParaRPr>
              <a:solidFill>
                <a:schemeClr val="dk1"/>
              </a:solidFill>
            </a:endParaRPr>
          </a:p>
        </p:txBody>
      </p:sp>
      <p:sp>
        <p:nvSpPr>
          <p:cNvPr id="757" name="Google Shape;757;p54"/>
          <p:cNvSpPr txBox="1"/>
          <p:nvPr>
            <p:ph idx="6" type="subTitle"/>
          </p:nvPr>
        </p:nvSpPr>
        <p:spPr>
          <a:xfrm>
            <a:off x="4800050" y="3940925"/>
            <a:ext cx="3241200" cy="517800"/>
          </a:xfrm>
          <a:prstGeom prst="rect">
            <a:avLst/>
          </a:prstGeom>
        </p:spPr>
        <p:txBody>
          <a:bodyPr anchorCtr="0" anchor="ctr" bIns="0" lIns="0" spcFirstLastPara="1" rIns="0" wrap="square" tIns="0">
            <a:noAutofit/>
          </a:bodyPr>
          <a:lstStyle/>
          <a:p>
            <a:pPr indent="0" lvl="0" marL="0" rtl="0" algn="l">
              <a:spcBef>
                <a:spcPts val="0"/>
              </a:spcBef>
              <a:spcAft>
                <a:spcPts val="1200"/>
              </a:spcAft>
              <a:buNone/>
            </a:pPr>
            <a:r>
              <a:rPr lang="en">
                <a:solidFill>
                  <a:schemeClr val="dk1"/>
                </a:solidFill>
              </a:rPr>
              <a:t>“</a:t>
            </a:r>
            <a:r>
              <a:rPr lang="en">
                <a:solidFill>
                  <a:schemeClr val="dk1"/>
                </a:solidFill>
              </a:rPr>
              <a:t>Despite being red, Mars is actually a cold place. It’s full of iron oxide dust”</a:t>
            </a:r>
            <a:endParaRPr>
              <a:solidFill>
                <a:schemeClr val="dk1"/>
              </a:solidFill>
            </a:endParaRPr>
          </a:p>
        </p:txBody>
      </p:sp>
      <p:sp>
        <p:nvSpPr>
          <p:cNvPr id="758" name="Google Shape;758;p54"/>
          <p:cNvSpPr/>
          <p:nvPr/>
        </p:nvSpPr>
        <p:spPr>
          <a:xfrm>
            <a:off x="3244964" y="463300"/>
            <a:ext cx="55113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759" name="Google Shape;759;p54"/>
          <p:cNvSpPr/>
          <p:nvPr/>
        </p:nvSpPr>
        <p:spPr>
          <a:xfrm>
            <a:off x="387350" y="463300"/>
            <a:ext cx="41847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760" name="Google Shape;760;p54"/>
          <p:cNvSpPr/>
          <p:nvPr/>
        </p:nvSpPr>
        <p:spPr>
          <a:xfrm>
            <a:off x="4572000" y="463300"/>
            <a:ext cx="1394700" cy="378000"/>
          </a:xfrm>
          <a:prstGeom prst="rect">
            <a:avLst/>
          </a:prstGeom>
          <a:solidFill>
            <a:schemeClr val="dk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761" name="Google Shape;761;p54"/>
          <p:cNvSpPr/>
          <p:nvPr/>
        </p:nvSpPr>
        <p:spPr>
          <a:xfrm>
            <a:off x="5966650" y="463300"/>
            <a:ext cx="1394700" cy="378000"/>
          </a:xfrm>
          <a:prstGeom prst="rect">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762" name="Google Shape;762;p54"/>
          <p:cNvSpPr/>
          <p:nvPr/>
        </p:nvSpPr>
        <p:spPr>
          <a:xfrm>
            <a:off x="1713825" y="463300"/>
            <a:ext cx="15312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763" name="Google Shape;763;p54">
            <a:hlinkClick action="ppaction://hlinksldjump" r:id="rId3"/>
          </p:cNvPr>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764" name="Google Shape;764;p54"/>
          <p:cNvSpPr/>
          <p:nvPr/>
        </p:nvSpPr>
        <p:spPr>
          <a:xfrm>
            <a:off x="3212350" y="463300"/>
            <a:ext cx="13245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765" name="Google Shape;765;p54">
            <a:hlinkClick action="ppaction://hlinksldjump" r:id="rId4"/>
          </p:cNvPr>
          <p:cNvSpPr txBox="1"/>
          <p:nvPr/>
        </p:nvSpPr>
        <p:spPr>
          <a:xfrm>
            <a:off x="18097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766" name="Google Shape;766;p54">
            <a:hlinkClick action="ppaction://hlinksldjump" r:id="rId5"/>
          </p:cNvPr>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767" name="Google Shape;767;p54">
            <a:hlinkClick action="ppaction://hlinksldjump" r:id="rId6"/>
          </p:cNvPr>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768" name="Google Shape;768;p54">
            <a:hlinkClick action="ppaction://hlinksldjump" r:id="rId7"/>
          </p:cNvPr>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769" name="Google Shape;769;p54">
            <a:hlinkClick action="ppaction://hlinksldjump" r:id="rId8"/>
          </p:cNvPr>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55"/>
          <p:cNvSpPr/>
          <p:nvPr/>
        </p:nvSpPr>
        <p:spPr>
          <a:xfrm>
            <a:off x="1936975" y="3454575"/>
            <a:ext cx="5270100" cy="378000"/>
          </a:xfrm>
          <a:prstGeom prst="roundRect">
            <a:avLst>
              <a:gd fmla="val 50000" name="adj"/>
            </a:avLst>
          </a:prstGeom>
          <a:solidFill>
            <a:srgbClr val="E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5"/>
          <p:cNvSpPr txBox="1"/>
          <p:nvPr>
            <p:ph type="ctrTitle"/>
          </p:nvPr>
        </p:nvSpPr>
        <p:spPr>
          <a:xfrm>
            <a:off x="1409975" y="2534500"/>
            <a:ext cx="6324000" cy="75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chemeClr val="accent4"/>
                </a:solidFill>
              </a:rPr>
              <a:t>welcome!</a:t>
            </a:r>
            <a:endParaRPr>
              <a:solidFill>
                <a:schemeClr val="accent4"/>
              </a:solidFill>
            </a:endParaRPr>
          </a:p>
        </p:txBody>
      </p:sp>
      <p:sp>
        <p:nvSpPr>
          <p:cNvPr id="776" name="Google Shape;776;p55"/>
          <p:cNvSpPr txBox="1"/>
          <p:nvPr>
            <p:ph idx="2" type="title"/>
          </p:nvPr>
        </p:nvSpPr>
        <p:spPr>
          <a:xfrm>
            <a:off x="2468588" y="1665700"/>
            <a:ext cx="4206900" cy="868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04</a:t>
            </a:r>
            <a:endParaRPr/>
          </a:p>
        </p:txBody>
      </p:sp>
      <p:sp>
        <p:nvSpPr>
          <p:cNvPr id="777" name="Google Shape;777;p55"/>
          <p:cNvSpPr txBox="1"/>
          <p:nvPr>
            <p:ph idx="1" type="subTitle"/>
          </p:nvPr>
        </p:nvSpPr>
        <p:spPr>
          <a:xfrm>
            <a:off x="2133600" y="3465075"/>
            <a:ext cx="4876800" cy="3570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a:solidFill>
                  <a:schemeClr val="dk1"/>
                </a:solidFill>
              </a:rPr>
              <a:t>You can enter a subtitle here if you need it</a:t>
            </a:r>
            <a:endParaRPr>
              <a:solidFill>
                <a:schemeClr val="dk1"/>
              </a:solidFill>
            </a:endParaRPr>
          </a:p>
        </p:txBody>
      </p:sp>
      <p:sp>
        <p:nvSpPr>
          <p:cNvPr id="778" name="Google Shape;778;p55"/>
          <p:cNvSpPr/>
          <p:nvPr/>
        </p:nvSpPr>
        <p:spPr>
          <a:xfrm>
            <a:off x="4120452" y="1831841"/>
            <a:ext cx="993845" cy="569424"/>
          </a:xfrm>
          <a:prstGeom prst="rect">
            <a:avLst/>
          </a:prstGeom>
        </p:spPr>
        <p:txBody>
          <a:bodyPr>
            <a:prstTxWarp prst="textPlain"/>
          </a:bodyPr>
          <a:lstStyle/>
          <a:p>
            <a:pPr lvl="0" algn="ctr"/>
            <a:r>
              <a:rPr b="0" i="0">
                <a:ln cap="flat" cmpd="sng" w="19050">
                  <a:solidFill>
                    <a:schemeClr val="accent2"/>
                  </a:solidFill>
                  <a:prstDash val="solid"/>
                  <a:round/>
                  <a:headEnd len="sm" w="sm" type="none"/>
                  <a:tailEnd len="sm" w="sm" type="none"/>
                </a:ln>
                <a:noFill/>
                <a:latin typeface="Bungee"/>
              </a:rPr>
              <a:t>04</a:t>
            </a:r>
          </a:p>
        </p:txBody>
      </p:sp>
      <p:sp>
        <p:nvSpPr>
          <p:cNvPr id="779" name="Google Shape;779;p55"/>
          <p:cNvSpPr/>
          <p:nvPr/>
        </p:nvSpPr>
        <p:spPr>
          <a:xfrm>
            <a:off x="3244964" y="463300"/>
            <a:ext cx="55113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780" name="Google Shape;780;p55"/>
          <p:cNvSpPr/>
          <p:nvPr/>
        </p:nvSpPr>
        <p:spPr>
          <a:xfrm>
            <a:off x="387350" y="463300"/>
            <a:ext cx="41847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781" name="Google Shape;781;p55"/>
          <p:cNvSpPr/>
          <p:nvPr/>
        </p:nvSpPr>
        <p:spPr>
          <a:xfrm>
            <a:off x="4572000" y="463300"/>
            <a:ext cx="13947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782" name="Google Shape;782;p55"/>
          <p:cNvSpPr/>
          <p:nvPr/>
        </p:nvSpPr>
        <p:spPr>
          <a:xfrm>
            <a:off x="5966650" y="463300"/>
            <a:ext cx="1394700" cy="378000"/>
          </a:xfrm>
          <a:prstGeom prst="rect">
            <a:avLst/>
          </a:prstGeom>
          <a:solidFill>
            <a:schemeClr val="accent3"/>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783" name="Google Shape;783;p55"/>
          <p:cNvSpPr/>
          <p:nvPr/>
        </p:nvSpPr>
        <p:spPr>
          <a:xfrm>
            <a:off x="1713825" y="463300"/>
            <a:ext cx="15312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784" name="Google Shape;784;p55">
            <a:hlinkClick action="ppaction://hlinksldjump" r:id="rId3"/>
          </p:cNvPr>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785" name="Google Shape;785;p55"/>
          <p:cNvSpPr/>
          <p:nvPr/>
        </p:nvSpPr>
        <p:spPr>
          <a:xfrm>
            <a:off x="3212350" y="463300"/>
            <a:ext cx="13245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786" name="Google Shape;786;p55">
            <a:hlinkClick action="ppaction://hlinksldjump" r:id="rId4"/>
          </p:cNvPr>
          <p:cNvSpPr txBox="1"/>
          <p:nvPr/>
        </p:nvSpPr>
        <p:spPr>
          <a:xfrm>
            <a:off x="18097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787" name="Google Shape;787;p55">
            <a:hlinkClick action="ppaction://hlinksldjump" r:id="rId5"/>
          </p:cNvPr>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788" name="Google Shape;788;p55">
            <a:hlinkClick action="ppaction://hlinksldjump" r:id="rId6"/>
          </p:cNvPr>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789" name="Google Shape;789;p55">
            <a:hlinkClick action="ppaction://hlinksldjump" r:id="rId7"/>
          </p:cNvPr>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790" name="Google Shape;790;p55">
            <a:hlinkClick action="ppaction://hlinksldjump" r:id="rId8"/>
          </p:cNvPr>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
                                        </p:tgtEl>
                                        <p:attrNameLst>
                                          <p:attrName>style.visibility</p:attrName>
                                        </p:attrNameLst>
                                      </p:cBhvr>
                                      <p:to>
                                        <p:strVal val="visible"/>
                                      </p:to>
                                    </p:set>
                                    <p:animEffect filter="fade" transition="in">
                                      <p:cBhvr>
                                        <p:cTn dur="1000"/>
                                        <p:tgtEl>
                                          <p:spTgt spid="774"/>
                                        </p:tgtEl>
                                      </p:cBhvr>
                                    </p:animEffect>
                                  </p:childTnLst>
                                </p:cTn>
                              </p:par>
                              <p:par>
                                <p:cTn fill="hold" nodeType="with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1000"/>
                                        <p:tgtEl>
                                          <p:spTgt spid="775"/>
                                        </p:tgtEl>
                                      </p:cBhvr>
                                    </p:animEffect>
                                  </p:childTnLst>
                                </p:cTn>
                              </p:par>
                              <p:par>
                                <p:cTn fill="hold" nodeType="withEffect" presetClass="entr" presetID="10" presetSubtype="0">
                                  <p:stCondLst>
                                    <p:cond delay="0"/>
                                  </p:stCondLst>
                                  <p:childTnLst>
                                    <p:set>
                                      <p:cBhvr>
                                        <p:cTn dur="1" fill="hold">
                                          <p:stCondLst>
                                            <p:cond delay="0"/>
                                          </p:stCondLst>
                                        </p:cTn>
                                        <p:tgtEl>
                                          <p:spTgt spid="776"/>
                                        </p:tgtEl>
                                        <p:attrNameLst>
                                          <p:attrName>style.visibility</p:attrName>
                                        </p:attrNameLst>
                                      </p:cBhvr>
                                      <p:to>
                                        <p:strVal val="visible"/>
                                      </p:to>
                                    </p:set>
                                    <p:animEffect filter="fade" transition="in">
                                      <p:cBhvr>
                                        <p:cTn dur="1000"/>
                                        <p:tgtEl>
                                          <p:spTgt spid="776"/>
                                        </p:tgtEl>
                                      </p:cBhvr>
                                    </p:animEffect>
                                  </p:childTnLst>
                                </p:cTn>
                              </p:par>
                              <p:par>
                                <p:cTn fill="hold" nodeType="with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1000"/>
                                        <p:tgtEl>
                                          <p:spTgt spid="777"/>
                                        </p:tgtEl>
                                      </p:cBhvr>
                                    </p:animEffect>
                                  </p:childTnLst>
                                </p:cTn>
                              </p:par>
                              <p:par>
                                <p:cTn fill="hold" nodeType="with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1000"/>
                                        <p:tgtEl>
                                          <p:spTgt spid="7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56"/>
          <p:cNvSpPr txBox="1"/>
          <p:nvPr>
            <p:ph type="title"/>
          </p:nvPr>
        </p:nvSpPr>
        <p:spPr>
          <a:xfrm>
            <a:off x="1206000" y="1425650"/>
            <a:ext cx="6732000" cy="2876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Awesome words</a:t>
            </a:r>
            <a:endParaRPr/>
          </a:p>
        </p:txBody>
      </p:sp>
      <p:sp>
        <p:nvSpPr>
          <p:cNvPr id="796" name="Google Shape;796;p56"/>
          <p:cNvSpPr/>
          <p:nvPr/>
        </p:nvSpPr>
        <p:spPr>
          <a:xfrm>
            <a:off x="1602275" y="1720037"/>
            <a:ext cx="6081794" cy="2368627"/>
          </a:xfrm>
          <a:prstGeom prst="rect">
            <a:avLst/>
          </a:prstGeom>
        </p:spPr>
        <p:txBody>
          <a:bodyPr>
            <a:prstTxWarp prst="textPlain"/>
          </a:bodyPr>
          <a:lstStyle/>
          <a:p>
            <a:pPr lvl="0" algn="ctr"/>
            <a:r>
              <a:rPr b="0" i="0">
                <a:ln cap="flat" cmpd="sng" w="19050">
                  <a:solidFill>
                    <a:schemeClr val="accent2"/>
                  </a:solidFill>
                  <a:prstDash val="solid"/>
                  <a:round/>
                  <a:headEnd len="sm" w="sm" type="none"/>
                  <a:tailEnd len="sm" w="sm" type="none"/>
                </a:ln>
                <a:noFill/>
                <a:latin typeface="Bungee"/>
              </a:rPr>
              <a:t>Awesome</a:t>
            </a:r>
            <a:br>
              <a:rPr b="0" i="0">
                <a:ln cap="flat" cmpd="sng" w="19050">
                  <a:solidFill>
                    <a:schemeClr val="accent2"/>
                  </a:solidFill>
                  <a:prstDash val="solid"/>
                  <a:round/>
                  <a:headEnd len="sm" w="sm" type="none"/>
                  <a:tailEnd len="sm" w="sm" type="none"/>
                </a:ln>
                <a:noFill/>
                <a:latin typeface="Bungee"/>
              </a:rPr>
            </a:br>
            <a:r>
              <a:rPr b="0" i="0">
                <a:ln cap="flat" cmpd="sng" w="19050">
                  <a:solidFill>
                    <a:schemeClr val="accent2"/>
                  </a:solidFill>
                  <a:prstDash val="solid"/>
                  <a:round/>
                  <a:headEnd len="sm" w="sm" type="none"/>
                  <a:tailEnd len="sm" w="sm" type="none"/>
                </a:ln>
                <a:noFill/>
                <a:latin typeface="Bungee"/>
              </a:rPr>
              <a:t>words</a:t>
            </a:r>
          </a:p>
        </p:txBody>
      </p:sp>
      <p:sp>
        <p:nvSpPr>
          <p:cNvPr id="797" name="Google Shape;797;p56"/>
          <p:cNvSpPr/>
          <p:nvPr/>
        </p:nvSpPr>
        <p:spPr>
          <a:xfrm>
            <a:off x="3244964" y="463300"/>
            <a:ext cx="55113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798" name="Google Shape;798;p56"/>
          <p:cNvSpPr/>
          <p:nvPr/>
        </p:nvSpPr>
        <p:spPr>
          <a:xfrm>
            <a:off x="387350" y="463300"/>
            <a:ext cx="41847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799" name="Google Shape;799;p56"/>
          <p:cNvSpPr/>
          <p:nvPr/>
        </p:nvSpPr>
        <p:spPr>
          <a:xfrm>
            <a:off x="4572000" y="463300"/>
            <a:ext cx="13947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800" name="Google Shape;800;p56"/>
          <p:cNvSpPr/>
          <p:nvPr/>
        </p:nvSpPr>
        <p:spPr>
          <a:xfrm>
            <a:off x="5966650" y="463300"/>
            <a:ext cx="1394700" cy="378000"/>
          </a:xfrm>
          <a:prstGeom prst="rect">
            <a:avLst/>
          </a:prstGeom>
          <a:solidFill>
            <a:schemeClr val="accent3"/>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801" name="Google Shape;801;p56"/>
          <p:cNvSpPr/>
          <p:nvPr/>
        </p:nvSpPr>
        <p:spPr>
          <a:xfrm>
            <a:off x="1713825" y="463300"/>
            <a:ext cx="15312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802" name="Google Shape;802;p56">
            <a:hlinkClick action="ppaction://hlinksldjump" r:id="rId3"/>
          </p:cNvPr>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803" name="Google Shape;803;p56"/>
          <p:cNvSpPr/>
          <p:nvPr/>
        </p:nvSpPr>
        <p:spPr>
          <a:xfrm>
            <a:off x="3212350" y="463300"/>
            <a:ext cx="13245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804" name="Google Shape;804;p56">
            <a:hlinkClick action="ppaction://hlinksldjump" r:id="rId4"/>
          </p:cNvPr>
          <p:cNvSpPr txBox="1"/>
          <p:nvPr/>
        </p:nvSpPr>
        <p:spPr>
          <a:xfrm>
            <a:off x="18097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805" name="Google Shape;805;p56">
            <a:hlinkClick action="ppaction://hlinksldjump" r:id="rId5"/>
          </p:cNvPr>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806" name="Google Shape;806;p56">
            <a:hlinkClick action="ppaction://hlinksldjump" r:id="rId6"/>
          </p:cNvPr>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807" name="Google Shape;807;p56">
            <a:hlinkClick action="ppaction://hlinksldjump" r:id="rId7"/>
          </p:cNvPr>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808" name="Google Shape;808;p56">
            <a:hlinkClick action="ppaction://hlinksldjump" r:id="rId8"/>
          </p:cNvPr>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95"/>
                                        </p:tgtEl>
                                        <p:attrNameLst>
                                          <p:attrName>style.visibility</p:attrName>
                                        </p:attrNameLst>
                                      </p:cBhvr>
                                      <p:to>
                                        <p:strVal val="visible"/>
                                      </p:to>
                                    </p:set>
                                    <p:anim calcmode="lin" valueType="num">
                                      <p:cBhvr additive="base">
                                        <p:cTn dur="1000"/>
                                        <p:tgtEl>
                                          <p:spTgt spid="795"/>
                                        </p:tgtEl>
                                        <p:attrNameLst>
                                          <p:attrName>ppt_w</p:attrName>
                                        </p:attrNameLst>
                                      </p:cBhvr>
                                      <p:tavLst>
                                        <p:tav fmla="" tm="0">
                                          <p:val>
                                            <p:strVal val="0"/>
                                          </p:val>
                                        </p:tav>
                                        <p:tav fmla="" tm="100000">
                                          <p:val>
                                            <p:strVal val="#ppt_w"/>
                                          </p:val>
                                        </p:tav>
                                      </p:tavLst>
                                    </p:anim>
                                    <p:anim calcmode="lin" valueType="num">
                                      <p:cBhvr additive="base">
                                        <p:cTn dur="1000"/>
                                        <p:tgtEl>
                                          <p:spTgt spid="79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796"/>
                                        </p:tgtEl>
                                        <p:attrNameLst>
                                          <p:attrName>style.visibility</p:attrName>
                                        </p:attrNameLst>
                                      </p:cBhvr>
                                      <p:to>
                                        <p:strVal val="visible"/>
                                      </p:to>
                                    </p:set>
                                    <p:anim calcmode="lin" valueType="num">
                                      <p:cBhvr additive="base">
                                        <p:cTn dur="1000"/>
                                        <p:tgtEl>
                                          <p:spTgt spid="796"/>
                                        </p:tgtEl>
                                        <p:attrNameLst>
                                          <p:attrName>ppt_w</p:attrName>
                                        </p:attrNameLst>
                                      </p:cBhvr>
                                      <p:tavLst>
                                        <p:tav fmla="" tm="0">
                                          <p:val>
                                            <p:strVal val="0"/>
                                          </p:val>
                                        </p:tav>
                                        <p:tav fmla="" tm="100000">
                                          <p:val>
                                            <p:strVal val="#ppt_w"/>
                                          </p:val>
                                        </p:tav>
                                      </p:tavLst>
                                    </p:anim>
                                    <p:anim calcmode="lin" valueType="num">
                                      <p:cBhvr additive="base">
                                        <p:cTn dur="1000"/>
                                        <p:tgtEl>
                                          <p:spTgt spid="79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9"/>
          <p:cNvSpPr txBox="1"/>
          <p:nvPr>
            <p:ph type="title"/>
          </p:nvPr>
        </p:nvSpPr>
        <p:spPr>
          <a:xfrm>
            <a:off x="713225" y="998475"/>
            <a:ext cx="7717500" cy="56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cONTENTS OF THIS TEMPLATE</a:t>
            </a:r>
            <a:endParaRPr/>
          </a:p>
        </p:txBody>
      </p:sp>
      <p:sp>
        <p:nvSpPr>
          <p:cNvPr id="261" name="Google Shape;261;p39"/>
          <p:cNvSpPr txBox="1"/>
          <p:nvPr>
            <p:ph idx="1" type="body"/>
          </p:nvPr>
        </p:nvSpPr>
        <p:spPr>
          <a:xfrm>
            <a:off x="713225" y="1621325"/>
            <a:ext cx="7717500" cy="298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1"/>
                </a:solidFill>
              </a:rPr>
              <a:t>Here’s what you’ll find in this </a:t>
            </a:r>
            <a:r>
              <a:rPr b="1" lang="en">
                <a:solidFill>
                  <a:schemeClr val="lt1"/>
                </a:solidFill>
                <a:uFill>
                  <a:noFill/>
                </a:uFill>
                <a:hlinkClick r:id="rId3">
                  <a:extLst>
                    <a:ext uri="{A12FA001-AC4F-418D-AE19-62706E023703}">
                      <ahyp:hlinkClr val="tx"/>
                    </a:ext>
                  </a:extLst>
                </a:hlinkClick>
              </a:rPr>
              <a:t>Slidesgo</a:t>
            </a:r>
            <a:r>
              <a:rPr lang="en">
                <a:solidFill>
                  <a:schemeClr val="lt1"/>
                </a:solidFill>
              </a:rPr>
              <a:t> template: </a:t>
            </a:r>
            <a:endParaRPr>
              <a:solidFill>
                <a:schemeClr val="lt1"/>
              </a:solidFill>
            </a:endParaRPr>
          </a:p>
          <a:p>
            <a:pPr indent="-304800" lvl="0" marL="457200" rtl="0" algn="l">
              <a:spcBef>
                <a:spcPts val="0"/>
              </a:spcBef>
              <a:spcAft>
                <a:spcPts val="0"/>
              </a:spcAft>
              <a:buClr>
                <a:schemeClr val="lt1"/>
              </a:buClr>
              <a:buSzPts val="1200"/>
              <a:buAutoNum type="arabicPeriod"/>
            </a:pPr>
            <a:r>
              <a:rPr lang="en">
                <a:solidFill>
                  <a:schemeClr val="lt1"/>
                </a:solidFill>
              </a:rPr>
              <a:t>A slide structure based on a </a:t>
            </a:r>
            <a:r>
              <a:rPr lang="en"/>
              <a:t>n</a:t>
            </a:r>
            <a:r>
              <a:rPr lang="en">
                <a:solidFill>
                  <a:schemeClr val="lt1"/>
                </a:solidFill>
              </a:rPr>
              <a:t>ewsletter, which you can easily adapt to your needs. For more info on how to edit the template, please visit </a:t>
            </a:r>
            <a:r>
              <a:rPr b="1" lang="en">
                <a:solidFill>
                  <a:schemeClr val="lt1"/>
                </a:solidFill>
                <a:uFill>
                  <a:noFill/>
                </a:uFill>
                <a:hlinkClick r:id="rId4">
                  <a:extLst>
                    <a:ext uri="{A12FA001-AC4F-418D-AE19-62706E023703}">
                      <ahyp:hlinkClr val="tx"/>
                    </a:ext>
                  </a:extLst>
                </a:hlinkClick>
              </a:rPr>
              <a:t>Slidesgo School</a:t>
            </a:r>
            <a:r>
              <a:rPr lang="en">
                <a:solidFill>
                  <a:schemeClr val="lt1"/>
                </a:solidFill>
              </a:rPr>
              <a:t> or read our </a:t>
            </a:r>
            <a:r>
              <a:rPr b="1" lang="en">
                <a:solidFill>
                  <a:schemeClr val="lt1"/>
                </a:solidFill>
                <a:uFill>
                  <a:noFill/>
                </a:uFill>
                <a:hlinkClick r:id="rId5">
                  <a:extLst>
                    <a:ext uri="{A12FA001-AC4F-418D-AE19-62706E023703}">
                      <ahyp:hlinkClr val="tx"/>
                    </a:ext>
                  </a:extLst>
                </a:hlinkClick>
              </a:rPr>
              <a:t>FAQs</a:t>
            </a:r>
            <a:r>
              <a:rPr lang="en">
                <a:solidFill>
                  <a:schemeClr val="lt1"/>
                </a:solidFill>
              </a:rPr>
              <a:t>.</a:t>
            </a:r>
            <a:endParaRPr>
              <a:solidFill>
                <a:schemeClr val="lt1"/>
              </a:solidFill>
            </a:endParaRPr>
          </a:p>
          <a:p>
            <a:pPr indent="-304800" lvl="0" marL="457200" rtl="0" algn="l">
              <a:spcBef>
                <a:spcPts val="0"/>
              </a:spcBef>
              <a:spcAft>
                <a:spcPts val="0"/>
              </a:spcAft>
              <a:buClr>
                <a:schemeClr val="lt1"/>
              </a:buClr>
              <a:buSzPts val="1200"/>
              <a:buAutoNum type="arabicPeriod"/>
            </a:pPr>
            <a:r>
              <a:rPr lang="en">
                <a:solidFill>
                  <a:schemeClr val="lt1"/>
                </a:solidFill>
              </a:rPr>
              <a:t>An assortment of graphic resources that are suitable for use in the presentation can be found in the </a:t>
            </a:r>
            <a:r>
              <a:rPr b="1" lang="en">
                <a:solidFill>
                  <a:schemeClr val="lt1"/>
                </a:solidFill>
                <a:uFill>
                  <a:noFill/>
                </a:uFill>
                <a:hlinkClick action="ppaction://hlinksldjump" r:id="rId6">
                  <a:extLst>
                    <a:ext uri="{A12FA001-AC4F-418D-AE19-62706E023703}">
                      <ahyp:hlinkClr val="tx"/>
                    </a:ext>
                  </a:extLst>
                </a:hlinkClick>
              </a:rPr>
              <a:t>alternative resources slides.</a:t>
            </a:r>
            <a:endParaRPr b="1">
              <a:solidFill>
                <a:schemeClr val="lt1"/>
              </a:solidFill>
            </a:endParaRPr>
          </a:p>
          <a:p>
            <a:pPr indent="-304800" lvl="0" marL="457200" rtl="0" algn="l">
              <a:spcBef>
                <a:spcPts val="0"/>
              </a:spcBef>
              <a:spcAft>
                <a:spcPts val="0"/>
              </a:spcAft>
              <a:buClr>
                <a:schemeClr val="lt1"/>
              </a:buClr>
              <a:buSzPts val="1200"/>
              <a:buAutoNum type="arabicPeriod"/>
            </a:pPr>
            <a:r>
              <a:rPr lang="en">
                <a:solidFill>
                  <a:schemeClr val="lt1"/>
                </a:solidFill>
              </a:rPr>
              <a:t>A </a:t>
            </a:r>
            <a:r>
              <a:rPr b="1" lang="en">
                <a:solidFill>
                  <a:schemeClr val="lt1"/>
                </a:solidFill>
                <a:uFill>
                  <a:noFill/>
                </a:uFill>
                <a:hlinkClick action="ppaction://hlinksldjump" r:id="rId7">
                  <a:extLst>
                    <a:ext uri="{A12FA001-AC4F-418D-AE19-62706E023703}">
                      <ahyp:hlinkClr val="tx"/>
                    </a:ext>
                  </a:extLst>
                </a:hlinkClick>
              </a:rPr>
              <a:t>thanks slide</a:t>
            </a:r>
            <a:r>
              <a:rPr lang="en">
                <a:solidFill>
                  <a:schemeClr val="lt1"/>
                </a:solidFill>
              </a:rPr>
              <a:t>, which you must keep so that proper credits for our design are given.</a:t>
            </a:r>
            <a:endParaRPr>
              <a:solidFill>
                <a:schemeClr val="lt1"/>
              </a:solidFill>
            </a:endParaRPr>
          </a:p>
          <a:p>
            <a:pPr indent="-304800" lvl="0" marL="457200" rtl="0" algn="l">
              <a:spcBef>
                <a:spcPts val="0"/>
              </a:spcBef>
              <a:spcAft>
                <a:spcPts val="0"/>
              </a:spcAft>
              <a:buClr>
                <a:schemeClr val="lt1"/>
              </a:buClr>
              <a:buSzPts val="1200"/>
              <a:buAutoNum type="arabicPeriod"/>
            </a:pPr>
            <a:r>
              <a:rPr lang="en">
                <a:solidFill>
                  <a:schemeClr val="lt1"/>
                </a:solidFill>
              </a:rPr>
              <a:t>A </a:t>
            </a:r>
            <a:r>
              <a:rPr b="1" lang="en">
                <a:solidFill>
                  <a:schemeClr val="lt1"/>
                </a:solidFill>
                <a:uFill>
                  <a:noFill/>
                </a:uFill>
                <a:hlinkClick action="ppaction://hlinksldjump" r:id="rId8">
                  <a:extLst>
                    <a:ext uri="{A12FA001-AC4F-418D-AE19-62706E023703}">
                      <ahyp:hlinkClr val="tx"/>
                    </a:ext>
                  </a:extLst>
                </a:hlinkClick>
              </a:rPr>
              <a:t>resources slide</a:t>
            </a:r>
            <a:r>
              <a:rPr lang="en">
                <a:solidFill>
                  <a:schemeClr val="lt1"/>
                </a:solidFill>
              </a:rPr>
              <a:t>, where you’ll find links to all the elements used in the template.</a:t>
            </a:r>
            <a:endParaRPr>
              <a:solidFill>
                <a:schemeClr val="lt1"/>
              </a:solidFill>
            </a:endParaRPr>
          </a:p>
          <a:p>
            <a:pPr indent="-304800" lvl="0" marL="457200" rtl="0" algn="l">
              <a:spcBef>
                <a:spcPts val="0"/>
              </a:spcBef>
              <a:spcAft>
                <a:spcPts val="0"/>
              </a:spcAft>
              <a:buClr>
                <a:schemeClr val="lt1"/>
              </a:buClr>
              <a:buSzPts val="1200"/>
              <a:buAutoNum type="arabicPeriod"/>
            </a:pPr>
            <a:r>
              <a:rPr b="1" lang="en">
                <a:solidFill>
                  <a:schemeClr val="lt1"/>
                </a:solidFill>
                <a:uFill>
                  <a:noFill/>
                </a:uFill>
                <a:hlinkClick action="ppaction://hlinksldjump" r:id="rId9">
                  <a:extLst>
                    <a:ext uri="{A12FA001-AC4F-418D-AE19-62706E023703}">
                      <ahyp:hlinkClr val="tx"/>
                    </a:ext>
                  </a:extLst>
                </a:hlinkClick>
              </a:rPr>
              <a:t>Instructions for use</a:t>
            </a:r>
            <a:r>
              <a:rPr b="1" lang="en">
                <a:solidFill>
                  <a:schemeClr val="lt1"/>
                </a:solidFill>
              </a:rPr>
              <a:t>.</a:t>
            </a:r>
            <a:endParaRPr b="1">
              <a:solidFill>
                <a:schemeClr val="lt1"/>
              </a:solidFill>
            </a:endParaRPr>
          </a:p>
          <a:p>
            <a:pPr indent="-304800" lvl="0" marL="457200" rtl="0" algn="l">
              <a:spcBef>
                <a:spcPts val="0"/>
              </a:spcBef>
              <a:spcAft>
                <a:spcPts val="0"/>
              </a:spcAft>
              <a:buClr>
                <a:schemeClr val="lt1"/>
              </a:buClr>
              <a:buSzPts val="1200"/>
              <a:buAutoNum type="arabicPeriod"/>
            </a:pPr>
            <a:r>
              <a:rPr lang="en">
                <a:solidFill>
                  <a:schemeClr val="lt1"/>
                </a:solidFill>
              </a:rPr>
              <a:t>Final slides with:</a:t>
            </a:r>
            <a:endParaRPr>
              <a:solidFill>
                <a:schemeClr val="lt1"/>
              </a:solidFill>
            </a:endParaRPr>
          </a:p>
          <a:p>
            <a:pPr indent="-304800" lvl="0" marL="914400" rtl="0" algn="l">
              <a:spcBef>
                <a:spcPts val="0"/>
              </a:spcBef>
              <a:spcAft>
                <a:spcPts val="0"/>
              </a:spcAft>
              <a:buClr>
                <a:schemeClr val="lt1"/>
              </a:buClr>
              <a:buSzPts val="1200"/>
              <a:buChar char="●"/>
            </a:pPr>
            <a:r>
              <a:rPr lang="en">
                <a:solidFill>
                  <a:schemeClr val="lt1"/>
                </a:solidFill>
              </a:rPr>
              <a:t>The</a:t>
            </a:r>
            <a:r>
              <a:rPr lang="en">
                <a:solidFill>
                  <a:schemeClr val="lt1"/>
                </a:solidFill>
                <a:uFill>
                  <a:noFill/>
                </a:uFill>
                <a:hlinkClick action="ppaction://hlinksldjump" r:id="rId10">
                  <a:extLst>
                    <a:ext uri="{A12FA001-AC4F-418D-AE19-62706E023703}">
                      <ahyp:hlinkClr val="tx"/>
                    </a:ext>
                  </a:extLst>
                </a:hlinkClick>
              </a:rPr>
              <a:t> </a:t>
            </a:r>
            <a:r>
              <a:rPr b="1" lang="en">
                <a:solidFill>
                  <a:schemeClr val="lt1"/>
                </a:solidFill>
                <a:uFill>
                  <a:noFill/>
                </a:uFill>
                <a:hlinkClick action="ppaction://hlinksldjump" r:id="rId11">
                  <a:extLst>
                    <a:ext uri="{A12FA001-AC4F-418D-AE19-62706E023703}">
                      <ahyp:hlinkClr val="tx"/>
                    </a:ext>
                  </a:extLst>
                </a:hlinkClick>
              </a:rPr>
              <a:t>fonts and colors</a:t>
            </a:r>
            <a:r>
              <a:rPr lang="en">
                <a:solidFill>
                  <a:schemeClr val="lt1"/>
                </a:solidFill>
              </a:rPr>
              <a:t> used in the template.</a:t>
            </a:r>
            <a:endParaRPr>
              <a:solidFill>
                <a:schemeClr val="lt1"/>
              </a:solidFill>
            </a:endParaRPr>
          </a:p>
          <a:p>
            <a:pPr indent="-304800" lvl="0" marL="914400" rtl="0" algn="l">
              <a:spcBef>
                <a:spcPts val="0"/>
              </a:spcBef>
              <a:spcAft>
                <a:spcPts val="0"/>
              </a:spcAft>
              <a:buClr>
                <a:schemeClr val="lt1"/>
              </a:buClr>
              <a:buSzPts val="1200"/>
              <a:buChar char="●"/>
            </a:pPr>
            <a:r>
              <a:rPr lang="en">
                <a:solidFill>
                  <a:schemeClr val="lt1"/>
                </a:solidFill>
              </a:rPr>
              <a:t>A </a:t>
            </a:r>
            <a:r>
              <a:rPr b="1" lang="en">
                <a:solidFill>
                  <a:schemeClr val="lt1"/>
                </a:solidFill>
              </a:rPr>
              <a:t>selection of </a:t>
            </a:r>
            <a:r>
              <a:rPr b="1" lang="en">
                <a:solidFill>
                  <a:schemeClr val="lt1"/>
                </a:solidFill>
                <a:uFill>
                  <a:noFill/>
                </a:uFill>
                <a:hlinkClick action="ppaction://hlinksldjump" r:id="rId12">
                  <a:extLst>
                    <a:ext uri="{A12FA001-AC4F-418D-AE19-62706E023703}">
                      <ahyp:hlinkClr val="tx"/>
                    </a:ext>
                  </a:extLst>
                </a:hlinkClick>
              </a:rPr>
              <a:t>illustrations</a:t>
            </a:r>
            <a:r>
              <a:rPr lang="en">
                <a:solidFill>
                  <a:schemeClr val="lt1"/>
                </a:solidFill>
              </a:rPr>
              <a:t>. You can also customize and animate them as you wish with the online editor. Visit </a:t>
            </a:r>
            <a:r>
              <a:rPr b="1" lang="en">
                <a:solidFill>
                  <a:schemeClr val="lt1"/>
                </a:solidFill>
                <a:uFill>
                  <a:noFill/>
                </a:uFill>
                <a:hlinkClick r:id="rId13">
                  <a:extLst>
                    <a:ext uri="{A12FA001-AC4F-418D-AE19-62706E023703}">
                      <ahyp:hlinkClr val="tx"/>
                    </a:ext>
                  </a:extLst>
                </a:hlinkClick>
              </a:rPr>
              <a:t>Storyset</a:t>
            </a:r>
            <a:r>
              <a:rPr lang="en">
                <a:solidFill>
                  <a:schemeClr val="lt1"/>
                </a:solidFill>
              </a:rPr>
              <a:t> to find more. </a:t>
            </a:r>
            <a:endParaRPr>
              <a:solidFill>
                <a:schemeClr val="lt1"/>
              </a:solidFill>
            </a:endParaRPr>
          </a:p>
          <a:p>
            <a:pPr indent="-304800" lvl="0" marL="914400" rtl="0" algn="l">
              <a:spcBef>
                <a:spcPts val="0"/>
              </a:spcBef>
              <a:spcAft>
                <a:spcPts val="0"/>
              </a:spcAft>
              <a:buClr>
                <a:schemeClr val="lt1"/>
              </a:buClr>
              <a:buSzPts val="1200"/>
              <a:buChar char="●"/>
            </a:pPr>
            <a:r>
              <a:rPr lang="en">
                <a:solidFill>
                  <a:schemeClr val="lt1"/>
                </a:solidFill>
              </a:rPr>
              <a:t>More</a:t>
            </a:r>
            <a:r>
              <a:rPr lang="en">
                <a:solidFill>
                  <a:schemeClr val="lt1"/>
                </a:solidFill>
                <a:uFill>
                  <a:noFill/>
                </a:uFill>
                <a:hlinkClick action="ppaction://hlinksldjump" r:id="rId14">
                  <a:extLst>
                    <a:ext uri="{A12FA001-AC4F-418D-AE19-62706E023703}">
                      <ahyp:hlinkClr val="tx"/>
                    </a:ext>
                  </a:extLst>
                </a:hlinkClick>
              </a:rPr>
              <a:t> </a:t>
            </a:r>
            <a:r>
              <a:rPr b="1" lang="en">
                <a:solidFill>
                  <a:schemeClr val="lt1"/>
                </a:solidFill>
                <a:uFill>
                  <a:noFill/>
                </a:uFill>
                <a:hlinkClick action="ppaction://hlinksldjump" r:id="rId15">
                  <a:extLst>
                    <a:ext uri="{A12FA001-AC4F-418D-AE19-62706E023703}">
                      <ahyp:hlinkClr val="tx"/>
                    </a:ext>
                  </a:extLst>
                </a:hlinkClick>
              </a:rPr>
              <a:t>infographic resources</a:t>
            </a:r>
            <a:r>
              <a:rPr lang="en">
                <a:solidFill>
                  <a:schemeClr val="lt1"/>
                </a:solidFill>
              </a:rPr>
              <a:t>, whose size and color can be edited. </a:t>
            </a:r>
            <a:endParaRPr>
              <a:solidFill>
                <a:schemeClr val="lt1"/>
              </a:solidFill>
            </a:endParaRPr>
          </a:p>
          <a:p>
            <a:pPr indent="-304800" lvl="0" marL="914400" rtl="0" algn="l">
              <a:spcBef>
                <a:spcPts val="0"/>
              </a:spcBef>
              <a:spcAft>
                <a:spcPts val="0"/>
              </a:spcAft>
              <a:buClr>
                <a:schemeClr val="lt1"/>
              </a:buClr>
              <a:buSzPts val="1200"/>
              <a:buChar char="●"/>
            </a:pPr>
            <a:r>
              <a:rPr lang="en">
                <a:solidFill>
                  <a:schemeClr val="lt1"/>
                </a:solidFill>
              </a:rPr>
              <a:t>Sets of </a:t>
            </a:r>
            <a:r>
              <a:rPr b="1" lang="en">
                <a:solidFill>
                  <a:schemeClr val="lt1"/>
                </a:solidFill>
                <a:uFill>
                  <a:noFill/>
                </a:uFill>
                <a:hlinkClick action="ppaction://hlinksldjump" r:id="rId16">
                  <a:extLst>
                    <a:ext uri="{A12FA001-AC4F-418D-AE19-62706E023703}">
                      <ahyp:hlinkClr val="tx"/>
                    </a:ext>
                  </a:extLst>
                </a:hlinkClick>
              </a:rPr>
              <a:t>customizable icons</a:t>
            </a:r>
            <a:r>
              <a:rPr lang="en">
                <a:solidFill>
                  <a:schemeClr val="lt1"/>
                </a:solidFill>
              </a:rPr>
              <a:t> of the following themes: general, business, avatar, creative process, education, help &amp; support, medical, nature, performing arts, SEO &amp; marketing, and teamwork.</a:t>
            </a:r>
            <a:endParaRPr>
              <a:solidFill>
                <a:schemeClr val="lt1"/>
              </a:solidFill>
            </a:endParaRPr>
          </a:p>
          <a:p>
            <a:pPr indent="0" lvl="0" marL="0" rtl="0" algn="l">
              <a:spcBef>
                <a:spcPts val="0"/>
              </a:spcBef>
              <a:spcAft>
                <a:spcPts val="0"/>
              </a:spcAft>
              <a:buNone/>
            </a:pPr>
            <a:r>
              <a:rPr lang="en">
                <a:solidFill>
                  <a:schemeClr val="lt1"/>
                </a:solidFill>
              </a:rPr>
              <a:t>You can delete this slide when you’re done editing the presentation.</a:t>
            </a:r>
            <a:endParaRPr>
              <a:solidFill>
                <a:schemeClr val="lt1"/>
              </a:solidFill>
            </a:endParaRPr>
          </a:p>
        </p:txBody>
      </p:sp>
      <p:sp>
        <p:nvSpPr>
          <p:cNvPr id="262" name="Google Shape;262;p39"/>
          <p:cNvSpPr/>
          <p:nvPr/>
        </p:nvSpPr>
        <p:spPr>
          <a:xfrm>
            <a:off x="3244964" y="463300"/>
            <a:ext cx="55113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263" name="Google Shape;263;p39"/>
          <p:cNvSpPr/>
          <p:nvPr/>
        </p:nvSpPr>
        <p:spPr>
          <a:xfrm>
            <a:off x="387350" y="463300"/>
            <a:ext cx="41847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264" name="Google Shape;264;p39"/>
          <p:cNvSpPr/>
          <p:nvPr/>
        </p:nvSpPr>
        <p:spPr>
          <a:xfrm>
            <a:off x="3177175" y="463300"/>
            <a:ext cx="1394700" cy="378000"/>
          </a:xfrm>
          <a:prstGeom prst="rect">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265" name="Google Shape;265;p39"/>
          <p:cNvSpPr/>
          <p:nvPr/>
        </p:nvSpPr>
        <p:spPr>
          <a:xfrm>
            <a:off x="4572000" y="463300"/>
            <a:ext cx="13947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266" name="Google Shape;266;p39"/>
          <p:cNvSpPr/>
          <p:nvPr/>
        </p:nvSpPr>
        <p:spPr>
          <a:xfrm>
            <a:off x="5966650" y="463300"/>
            <a:ext cx="1394700" cy="378000"/>
          </a:xfrm>
          <a:prstGeom prst="rect">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267" name="Google Shape;267;p39"/>
          <p:cNvSpPr/>
          <p:nvPr/>
        </p:nvSpPr>
        <p:spPr>
          <a:xfrm>
            <a:off x="1782050" y="463300"/>
            <a:ext cx="1394700" cy="378000"/>
          </a:xfrm>
          <a:prstGeom prst="rect">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268" name="Google Shape;268;p39">
            <a:hlinkClick action="ppaction://hlinksldjump" r:id="rId17"/>
          </p:cNvPr>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269" name="Google Shape;269;p39">
            <a:hlinkClick action="ppaction://hlinksldjump" r:id="rId18"/>
          </p:cNvPr>
          <p:cNvSpPr txBox="1"/>
          <p:nvPr/>
        </p:nvSpPr>
        <p:spPr>
          <a:xfrm>
            <a:off x="182732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270" name="Google Shape;270;p39">
            <a:hlinkClick action="ppaction://hlinksldjump" r:id="rId19"/>
          </p:cNvPr>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271" name="Google Shape;271;p39">
            <a:hlinkClick action="ppaction://hlinksldjump" r:id="rId20"/>
          </p:cNvPr>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272" name="Google Shape;272;p39">
            <a:hlinkClick action="ppaction://hlinksldjump" r:id="rId21"/>
          </p:cNvPr>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273" name="Google Shape;273;p39">
            <a:hlinkClick action="ppaction://hlinksldjump" r:id="rId22"/>
          </p:cNvPr>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60"/>
                                        </p:tgtEl>
                                        <p:attrNameLst>
                                          <p:attrName>style.visibility</p:attrName>
                                        </p:attrNameLst>
                                      </p:cBhvr>
                                      <p:to>
                                        <p:strVal val="visible"/>
                                      </p:to>
                                    </p:set>
                                    <p:anim calcmode="lin" valueType="num">
                                      <p:cBhvr additive="base">
                                        <p:cTn dur="1000"/>
                                        <p:tgtEl>
                                          <p:spTgt spid="26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57"/>
          <p:cNvSpPr txBox="1"/>
          <p:nvPr>
            <p:ph type="ctrTitle"/>
          </p:nvPr>
        </p:nvSpPr>
        <p:spPr>
          <a:xfrm>
            <a:off x="1718100" y="1008500"/>
            <a:ext cx="5707800" cy="517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welcome!</a:t>
            </a:r>
            <a:endParaRPr/>
          </a:p>
        </p:txBody>
      </p:sp>
      <p:pic>
        <p:nvPicPr>
          <p:cNvPr id="814" name="Google Shape;814;p57"/>
          <p:cNvPicPr preferRelativeResize="0"/>
          <p:nvPr/>
        </p:nvPicPr>
        <p:blipFill rotWithShape="1">
          <a:blip r:embed="rId3">
            <a:alphaModFix/>
          </a:blip>
          <a:srcRect b="0" l="4097" r="7966" t="0"/>
          <a:stretch/>
        </p:blipFill>
        <p:spPr>
          <a:xfrm>
            <a:off x="4809325" y="1897075"/>
            <a:ext cx="3423300" cy="2591400"/>
          </a:xfrm>
          <a:prstGeom prst="roundRect">
            <a:avLst>
              <a:gd fmla="val 50000" name="adj"/>
            </a:avLst>
          </a:prstGeom>
          <a:noFill/>
          <a:ln>
            <a:noFill/>
          </a:ln>
        </p:spPr>
      </p:pic>
      <p:sp>
        <p:nvSpPr>
          <p:cNvPr id="815" name="Google Shape;815;p57"/>
          <p:cNvSpPr txBox="1"/>
          <p:nvPr>
            <p:ph idx="1" type="body"/>
          </p:nvPr>
        </p:nvSpPr>
        <p:spPr>
          <a:xfrm>
            <a:off x="911375" y="2564274"/>
            <a:ext cx="3697500" cy="1257000"/>
          </a:xfrm>
          <a:prstGeom prst="rect">
            <a:avLst/>
          </a:prstGeom>
        </p:spPr>
        <p:txBody>
          <a:bodyPr anchorCtr="0" anchor="t" bIns="0" lIns="0" spcFirstLastPara="1" rIns="0" wrap="square" tIns="0">
            <a:noAutofit/>
          </a:bodyPr>
          <a:lstStyle/>
          <a:p>
            <a:pPr indent="-317500" lvl="0" marL="457200" rtl="0" algn="l">
              <a:spcBef>
                <a:spcPts val="1000"/>
              </a:spcBef>
              <a:spcAft>
                <a:spcPts val="0"/>
              </a:spcAft>
              <a:buSzPts val="1400"/>
              <a:buChar char="●"/>
            </a:pPr>
            <a:r>
              <a:rPr lang="en">
                <a:solidFill>
                  <a:schemeClr val="lt1"/>
                </a:solidFill>
              </a:rPr>
              <a:t>It’s the closest planet to the Sun</a:t>
            </a:r>
            <a:endParaRPr>
              <a:solidFill>
                <a:schemeClr val="lt1"/>
              </a:solidFill>
            </a:endParaRPr>
          </a:p>
          <a:p>
            <a:pPr indent="-317500" lvl="0" marL="457200" rtl="0" algn="l">
              <a:spcBef>
                <a:spcPts val="1200"/>
              </a:spcBef>
              <a:spcAft>
                <a:spcPts val="0"/>
              </a:spcAft>
              <a:buSzPts val="1400"/>
              <a:buChar char="●"/>
            </a:pPr>
            <a:r>
              <a:rPr lang="en">
                <a:solidFill>
                  <a:schemeClr val="lt1"/>
                </a:solidFill>
              </a:rPr>
              <a:t>Mars is actually a very cold place</a:t>
            </a:r>
            <a:endParaRPr>
              <a:solidFill>
                <a:schemeClr val="lt1"/>
              </a:solidFill>
            </a:endParaRPr>
          </a:p>
          <a:p>
            <a:pPr indent="-317500" lvl="0" marL="457200" rtl="0" algn="l">
              <a:spcBef>
                <a:spcPts val="1000"/>
              </a:spcBef>
              <a:spcAft>
                <a:spcPts val="0"/>
              </a:spcAft>
              <a:buSzPts val="1400"/>
              <a:buChar char="●"/>
            </a:pPr>
            <a:r>
              <a:rPr lang="en">
                <a:solidFill>
                  <a:schemeClr val="lt1"/>
                </a:solidFill>
              </a:rPr>
              <a:t>Jupiter is the biggest planet of them all</a:t>
            </a:r>
            <a:endParaRPr>
              <a:solidFill>
                <a:schemeClr val="lt1"/>
              </a:solidFill>
            </a:endParaRPr>
          </a:p>
          <a:p>
            <a:pPr indent="-317500" lvl="0" marL="457200" rtl="0" algn="l">
              <a:spcBef>
                <a:spcPts val="1000"/>
              </a:spcBef>
              <a:spcAft>
                <a:spcPts val="1200"/>
              </a:spcAft>
              <a:buSzPts val="1400"/>
              <a:buChar char="●"/>
            </a:pPr>
            <a:r>
              <a:rPr lang="en">
                <a:solidFill>
                  <a:schemeClr val="lt1"/>
                </a:solidFill>
              </a:rPr>
              <a:t>It’s composed of hydrogen and helium</a:t>
            </a:r>
            <a:endParaRPr>
              <a:solidFill>
                <a:schemeClr val="lt1"/>
              </a:solidFill>
            </a:endParaRPr>
          </a:p>
        </p:txBody>
      </p:sp>
      <p:sp>
        <p:nvSpPr>
          <p:cNvPr id="816" name="Google Shape;816;p57"/>
          <p:cNvSpPr/>
          <p:nvPr/>
        </p:nvSpPr>
        <p:spPr>
          <a:xfrm>
            <a:off x="911375" y="2564267"/>
            <a:ext cx="276082" cy="182627"/>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 name="Google Shape;817;p57"/>
          <p:cNvSpPr/>
          <p:nvPr/>
        </p:nvSpPr>
        <p:spPr>
          <a:xfrm>
            <a:off x="911375" y="3638642"/>
            <a:ext cx="276082" cy="182627"/>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 name="Google Shape;818;p57"/>
          <p:cNvSpPr/>
          <p:nvPr/>
        </p:nvSpPr>
        <p:spPr>
          <a:xfrm>
            <a:off x="911375" y="2908661"/>
            <a:ext cx="276082" cy="182627"/>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 name="Google Shape;819;p57"/>
          <p:cNvSpPr/>
          <p:nvPr/>
        </p:nvSpPr>
        <p:spPr>
          <a:xfrm>
            <a:off x="935650" y="3253055"/>
            <a:ext cx="227520" cy="223820"/>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pic>
        <p:nvPicPr>
          <p:cNvPr id="820" name="Google Shape;820;p57"/>
          <p:cNvPicPr preferRelativeResize="0"/>
          <p:nvPr/>
        </p:nvPicPr>
        <p:blipFill>
          <a:blip r:embed="rId4">
            <a:alphaModFix/>
          </a:blip>
          <a:stretch>
            <a:fillRect/>
          </a:stretch>
        </p:blipFill>
        <p:spPr>
          <a:xfrm rot="1800002">
            <a:off x="7552875" y="3706913"/>
            <a:ext cx="1257002" cy="1257001"/>
          </a:xfrm>
          <a:prstGeom prst="rect">
            <a:avLst/>
          </a:prstGeom>
          <a:noFill/>
          <a:ln>
            <a:noFill/>
          </a:ln>
        </p:spPr>
      </p:pic>
      <p:sp>
        <p:nvSpPr>
          <p:cNvPr id="821" name="Google Shape;821;p57"/>
          <p:cNvSpPr/>
          <p:nvPr/>
        </p:nvSpPr>
        <p:spPr>
          <a:xfrm>
            <a:off x="3244964" y="463300"/>
            <a:ext cx="55113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822" name="Google Shape;822;p57"/>
          <p:cNvSpPr/>
          <p:nvPr/>
        </p:nvSpPr>
        <p:spPr>
          <a:xfrm>
            <a:off x="387350" y="463300"/>
            <a:ext cx="41847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823" name="Google Shape;823;p57"/>
          <p:cNvSpPr/>
          <p:nvPr/>
        </p:nvSpPr>
        <p:spPr>
          <a:xfrm>
            <a:off x="4572000" y="463300"/>
            <a:ext cx="13947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824" name="Google Shape;824;p57"/>
          <p:cNvSpPr/>
          <p:nvPr/>
        </p:nvSpPr>
        <p:spPr>
          <a:xfrm>
            <a:off x="5966650" y="463300"/>
            <a:ext cx="1394700" cy="378000"/>
          </a:xfrm>
          <a:prstGeom prst="rect">
            <a:avLst/>
          </a:prstGeom>
          <a:solidFill>
            <a:schemeClr val="accent3"/>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825" name="Google Shape;825;p57"/>
          <p:cNvSpPr/>
          <p:nvPr/>
        </p:nvSpPr>
        <p:spPr>
          <a:xfrm>
            <a:off x="1713825" y="463300"/>
            <a:ext cx="15312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826" name="Google Shape;826;p57">
            <a:hlinkClick action="ppaction://hlinksldjump" r:id="rId5"/>
          </p:cNvPr>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827" name="Google Shape;827;p57"/>
          <p:cNvSpPr/>
          <p:nvPr/>
        </p:nvSpPr>
        <p:spPr>
          <a:xfrm>
            <a:off x="3212350" y="463300"/>
            <a:ext cx="13245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828" name="Google Shape;828;p57">
            <a:hlinkClick action="ppaction://hlinksldjump" r:id="rId6"/>
          </p:cNvPr>
          <p:cNvSpPr txBox="1"/>
          <p:nvPr/>
        </p:nvSpPr>
        <p:spPr>
          <a:xfrm>
            <a:off x="18097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829" name="Google Shape;829;p57">
            <a:hlinkClick action="ppaction://hlinksldjump" r:id="rId7"/>
          </p:cNvPr>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830" name="Google Shape;830;p57">
            <a:hlinkClick action="ppaction://hlinksldjump" r:id="rId8"/>
          </p:cNvPr>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831" name="Google Shape;831;p57">
            <a:hlinkClick action="ppaction://hlinksldjump" r:id="rId9"/>
          </p:cNvPr>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832" name="Google Shape;832;p57">
            <a:hlinkClick action="ppaction://hlinksldjump" r:id="rId10"/>
          </p:cNvPr>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814"/>
                                        </p:tgtEl>
                                        <p:attrNameLst>
                                          <p:attrName>style.visibility</p:attrName>
                                        </p:attrNameLst>
                                      </p:cBhvr>
                                      <p:to>
                                        <p:strVal val="visible"/>
                                      </p:to>
                                    </p:set>
                                    <p:anim calcmode="lin" valueType="num">
                                      <p:cBhvr additive="base">
                                        <p:cTn dur="1000"/>
                                        <p:tgtEl>
                                          <p:spTgt spid="81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58"/>
          <p:cNvSpPr/>
          <p:nvPr/>
        </p:nvSpPr>
        <p:spPr>
          <a:xfrm>
            <a:off x="713225" y="1747950"/>
            <a:ext cx="7717500" cy="13731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8"/>
          <p:cNvSpPr/>
          <p:nvPr/>
        </p:nvSpPr>
        <p:spPr>
          <a:xfrm>
            <a:off x="713225" y="3235650"/>
            <a:ext cx="7717500" cy="13731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8"/>
          <p:cNvSpPr txBox="1"/>
          <p:nvPr>
            <p:ph type="ctrTitle"/>
          </p:nvPr>
        </p:nvSpPr>
        <p:spPr>
          <a:xfrm>
            <a:off x="1718100" y="1008500"/>
            <a:ext cx="5707800" cy="517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welcome!</a:t>
            </a:r>
            <a:endParaRPr/>
          </a:p>
        </p:txBody>
      </p:sp>
      <p:pic>
        <p:nvPicPr>
          <p:cNvPr id="840" name="Google Shape;840;p58"/>
          <p:cNvPicPr preferRelativeResize="0"/>
          <p:nvPr/>
        </p:nvPicPr>
        <p:blipFill>
          <a:blip r:embed="rId3">
            <a:alphaModFix/>
          </a:blip>
          <a:stretch>
            <a:fillRect/>
          </a:stretch>
        </p:blipFill>
        <p:spPr>
          <a:xfrm>
            <a:off x="6539275" y="1829300"/>
            <a:ext cx="1815300" cy="1210200"/>
          </a:xfrm>
          <a:prstGeom prst="roundRect">
            <a:avLst>
              <a:gd fmla="val 50000" name="adj"/>
            </a:avLst>
          </a:prstGeom>
          <a:noFill/>
          <a:ln>
            <a:noFill/>
          </a:ln>
        </p:spPr>
      </p:pic>
      <p:pic>
        <p:nvPicPr>
          <p:cNvPr id="841" name="Google Shape;841;p58"/>
          <p:cNvPicPr preferRelativeResize="0"/>
          <p:nvPr/>
        </p:nvPicPr>
        <p:blipFill rotWithShape="1">
          <a:blip r:embed="rId4">
            <a:alphaModFix/>
          </a:blip>
          <a:srcRect b="32792" l="23668" r="9321" t="147"/>
          <a:stretch/>
        </p:blipFill>
        <p:spPr>
          <a:xfrm>
            <a:off x="789425" y="3318600"/>
            <a:ext cx="1807200" cy="1207200"/>
          </a:xfrm>
          <a:prstGeom prst="roundRect">
            <a:avLst>
              <a:gd fmla="val 50000" name="adj"/>
            </a:avLst>
          </a:prstGeom>
          <a:noFill/>
          <a:ln>
            <a:noFill/>
          </a:ln>
        </p:spPr>
      </p:pic>
      <p:grpSp>
        <p:nvGrpSpPr>
          <p:cNvPr id="842" name="Google Shape;842;p58"/>
          <p:cNvGrpSpPr/>
          <p:nvPr/>
        </p:nvGrpSpPr>
        <p:grpSpPr>
          <a:xfrm>
            <a:off x="4394635" y="4057657"/>
            <a:ext cx="322293" cy="322315"/>
            <a:chOff x="1455539" y="3762796"/>
            <a:chExt cx="322293" cy="322315"/>
          </a:xfrm>
        </p:grpSpPr>
        <p:sp>
          <p:nvSpPr>
            <p:cNvPr id="843" name="Google Shape;843;p58"/>
            <p:cNvSpPr/>
            <p:nvPr/>
          </p:nvSpPr>
          <p:spPr>
            <a:xfrm>
              <a:off x="1455539" y="3970574"/>
              <a:ext cx="322293" cy="114537"/>
            </a:xfrm>
            <a:custGeom>
              <a:rect b="b" l="l" r="r" t="t"/>
              <a:pathLst>
                <a:path extrusionOk="0" h="5233" w="14725">
                  <a:moveTo>
                    <a:pt x="7815" y="817"/>
                  </a:moveTo>
                  <a:cubicBezTo>
                    <a:pt x="8014" y="817"/>
                    <a:pt x="8190" y="1104"/>
                    <a:pt x="8190" y="1281"/>
                  </a:cubicBezTo>
                  <a:cubicBezTo>
                    <a:pt x="8190" y="1546"/>
                    <a:pt x="8014" y="1744"/>
                    <a:pt x="7815" y="1744"/>
                  </a:cubicBezTo>
                  <a:lnTo>
                    <a:pt x="6910" y="1744"/>
                  </a:lnTo>
                  <a:cubicBezTo>
                    <a:pt x="6711" y="1744"/>
                    <a:pt x="6535" y="1546"/>
                    <a:pt x="6535" y="1281"/>
                  </a:cubicBezTo>
                  <a:cubicBezTo>
                    <a:pt x="6535" y="1104"/>
                    <a:pt x="6711" y="817"/>
                    <a:pt x="6910" y="817"/>
                  </a:cubicBezTo>
                  <a:close/>
                  <a:moveTo>
                    <a:pt x="0" y="0"/>
                  </a:moveTo>
                  <a:lnTo>
                    <a:pt x="0" y="1281"/>
                  </a:lnTo>
                  <a:cubicBezTo>
                    <a:pt x="0" y="2009"/>
                    <a:pt x="552" y="2561"/>
                    <a:pt x="1303" y="2561"/>
                  </a:cubicBezTo>
                  <a:lnTo>
                    <a:pt x="5895" y="2561"/>
                  </a:lnTo>
                  <a:lnTo>
                    <a:pt x="5343" y="4416"/>
                  </a:lnTo>
                  <a:lnTo>
                    <a:pt x="3952" y="4416"/>
                  </a:lnTo>
                  <a:cubicBezTo>
                    <a:pt x="3687" y="4416"/>
                    <a:pt x="3510" y="4592"/>
                    <a:pt x="3510" y="4769"/>
                  </a:cubicBezTo>
                  <a:cubicBezTo>
                    <a:pt x="3510" y="5056"/>
                    <a:pt x="3687" y="5232"/>
                    <a:pt x="3952" y="5232"/>
                  </a:cubicBezTo>
                  <a:lnTo>
                    <a:pt x="10862" y="5232"/>
                  </a:lnTo>
                  <a:cubicBezTo>
                    <a:pt x="11038" y="5232"/>
                    <a:pt x="11237" y="5056"/>
                    <a:pt x="11237" y="4769"/>
                  </a:cubicBezTo>
                  <a:cubicBezTo>
                    <a:pt x="11237" y="4592"/>
                    <a:pt x="11038" y="4416"/>
                    <a:pt x="10862" y="4416"/>
                  </a:cubicBezTo>
                  <a:lnTo>
                    <a:pt x="9383" y="4416"/>
                  </a:lnTo>
                  <a:lnTo>
                    <a:pt x="8831" y="2561"/>
                  </a:lnTo>
                  <a:lnTo>
                    <a:pt x="13445" y="2561"/>
                  </a:lnTo>
                  <a:cubicBezTo>
                    <a:pt x="14173" y="2561"/>
                    <a:pt x="14725" y="2009"/>
                    <a:pt x="14725" y="1281"/>
                  </a:cubicBezTo>
                  <a:lnTo>
                    <a:pt x="14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8"/>
            <p:cNvSpPr/>
            <p:nvPr/>
          </p:nvSpPr>
          <p:spPr>
            <a:xfrm>
              <a:off x="1455539" y="3762796"/>
              <a:ext cx="322293" cy="189436"/>
            </a:xfrm>
            <a:custGeom>
              <a:rect b="b" l="l" r="r" t="t"/>
              <a:pathLst>
                <a:path extrusionOk="0" h="8655" w="14725">
                  <a:moveTo>
                    <a:pt x="11678" y="1767"/>
                  </a:moveTo>
                  <a:cubicBezTo>
                    <a:pt x="11965" y="1767"/>
                    <a:pt x="12142" y="1944"/>
                    <a:pt x="12142" y="2120"/>
                  </a:cubicBezTo>
                  <a:cubicBezTo>
                    <a:pt x="12142" y="2407"/>
                    <a:pt x="11965" y="2584"/>
                    <a:pt x="11678" y="2584"/>
                  </a:cubicBezTo>
                  <a:lnTo>
                    <a:pt x="9934" y="2584"/>
                  </a:lnTo>
                  <a:cubicBezTo>
                    <a:pt x="9758" y="2584"/>
                    <a:pt x="9471" y="2407"/>
                    <a:pt x="9471" y="2120"/>
                  </a:cubicBezTo>
                  <a:cubicBezTo>
                    <a:pt x="9471" y="1944"/>
                    <a:pt x="9758" y="1767"/>
                    <a:pt x="9934" y="1767"/>
                  </a:cubicBezTo>
                  <a:close/>
                  <a:moveTo>
                    <a:pt x="11678" y="3423"/>
                  </a:moveTo>
                  <a:cubicBezTo>
                    <a:pt x="11965" y="3423"/>
                    <a:pt x="12142" y="3688"/>
                    <a:pt x="12142" y="3864"/>
                  </a:cubicBezTo>
                  <a:cubicBezTo>
                    <a:pt x="12142" y="4151"/>
                    <a:pt x="11965" y="4328"/>
                    <a:pt x="11678" y="4328"/>
                  </a:cubicBezTo>
                  <a:lnTo>
                    <a:pt x="9934" y="4328"/>
                  </a:lnTo>
                  <a:cubicBezTo>
                    <a:pt x="9758" y="4328"/>
                    <a:pt x="9471" y="4151"/>
                    <a:pt x="9471" y="3864"/>
                  </a:cubicBezTo>
                  <a:cubicBezTo>
                    <a:pt x="9471" y="3688"/>
                    <a:pt x="9758" y="3423"/>
                    <a:pt x="9934" y="3423"/>
                  </a:cubicBezTo>
                  <a:close/>
                  <a:moveTo>
                    <a:pt x="11678" y="5167"/>
                  </a:moveTo>
                  <a:cubicBezTo>
                    <a:pt x="11965" y="5167"/>
                    <a:pt x="12142" y="5343"/>
                    <a:pt x="12142" y="5630"/>
                  </a:cubicBezTo>
                  <a:cubicBezTo>
                    <a:pt x="12142" y="5895"/>
                    <a:pt x="11965" y="6072"/>
                    <a:pt x="11678" y="6072"/>
                  </a:cubicBezTo>
                  <a:lnTo>
                    <a:pt x="9934" y="6072"/>
                  </a:lnTo>
                  <a:cubicBezTo>
                    <a:pt x="9758" y="6072"/>
                    <a:pt x="9471" y="5895"/>
                    <a:pt x="9471" y="5630"/>
                  </a:cubicBezTo>
                  <a:cubicBezTo>
                    <a:pt x="9471" y="5343"/>
                    <a:pt x="9758" y="5167"/>
                    <a:pt x="9934" y="5167"/>
                  </a:cubicBezTo>
                  <a:close/>
                  <a:moveTo>
                    <a:pt x="8231" y="1749"/>
                  </a:moveTo>
                  <a:cubicBezTo>
                    <a:pt x="8318" y="1749"/>
                    <a:pt x="8402" y="1780"/>
                    <a:pt x="8477" y="1855"/>
                  </a:cubicBezTo>
                  <a:cubicBezTo>
                    <a:pt x="8654" y="1944"/>
                    <a:pt x="8742" y="2208"/>
                    <a:pt x="8566" y="2407"/>
                  </a:cubicBezTo>
                  <a:lnTo>
                    <a:pt x="6910" y="4968"/>
                  </a:lnTo>
                  <a:cubicBezTo>
                    <a:pt x="6822" y="5078"/>
                    <a:pt x="6623" y="5167"/>
                    <a:pt x="6535" y="5167"/>
                  </a:cubicBezTo>
                  <a:cubicBezTo>
                    <a:pt x="6446" y="5167"/>
                    <a:pt x="6270" y="5167"/>
                    <a:pt x="6159" y="5078"/>
                  </a:cubicBezTo>
                  <a:lnTo>
                    <a:pt x="5718" y="4615"/>
                  </a:lnTo>
                  <a:lnTo>
                    <a:pt x="4702" y="6072"/>
                  </a:lnTo>
                  <a:lnTo>
                    <a:pt x="8190" y="6072"/>
                  </a:lnTo>
                  <a:cubicBezTo>
                    <a:pt x="8477" y="6072"/>
                    <a:pt x="8654" y="6270"/>
                    <a:pt x="8654" y="6447"/>
                  </a:cubicBezTo>
                  <a:cubicBezTo>
                    <a:pt x="8654" y="6734"/>
                    <a:pt x="8477" y="6911"/>
                    <a:pt x="8190" y="6911"/>
                  </a:cubicBezTo>
                  <a:lnTo>
                    <a:pt x="4327" y="6911"/>
                  </a:lnTo>
                  <a:lnTo>
                    <a:pt x="4327" y="7374"/>
                  </a:lnTo>
                  <a:cubicBezTo>
                    <a:pt x="4327" y="7551"/>
                    <a:pt x="4151" y="7727"/>
                    <a:pt x="3952" y="7727"/>
                  </a:cubicBezTo>
                  <a:cubicBezTo>
                    <a:pt x="3687" y="7727"/>
                    <a:pt x="3510" y="7551"/>
                    <a:pt x="3510" y="7374"/>
                  </a:cubicBezTo>
                  <a:lnTo>
                    <a:pt x="3510" y="6911"/>
                  </a:lnTo>
                  <a:lnTo>
                    <a:pt x="3047" y="6911"/>
                  </a:lnTo>
                  <a:cubicBezTo>
                    <a:pt x="2848" y="6911"/>
                    <a:pt x="2583" y="6734"/>
                    <a:pt x="2583" y="6447"/>
                  </a:cubicBezTo>
                  <a:cubicBezTo>
                    <a:pt x="2583" y="6270"/>
                    <a:pt x="2848" y="6072"/>
                    <a:pt x="3047" y="6072"/>
                  </a:cubicBezTo>
                  <a:lnTo>
                    <a:pt x="3510" y="6072"/>
                  </a:lnTo>
                  <a:lnTo>
                    <a:pt x="3510" y="2120"/>
                  </a:lnTo>
                  <a:cubicBezTo>
                    <a:pt x="3510" y="1944"/>
                    <a:pt x="3687" y="1767"/>
                    <a:pt x="3952" y="1767"/>
                  </a:cubicBezTo>
                  <a:cubicBezTo>
                    <a:pt x="4151" y="1767"/>
                    <a:pt x="4327" y="1944"/>
                    <a:pt x="4327" y="2120"/>
                  </a:cubicBezTo>
                  <a:lnTo>
                    <a:pt x="4327" y="5078"/>
                  </a:lnTo>
                  <a:lnTo>
                    <a:pt x="5254" y="3688"/>
                  </a:lnTo>
                  <a:cubicBezTo>
                    <a:pt x="5343" y="3511"/>
                    <a:pt x="5431" y="3511"/>
                    <a:pt x="5608" y="3511"/>
                  </a:cubicBezTo>
                  <a:cubicBezTo>
                    <a:pt x="5640" y="3485"/>
                    <a:pt x="5678" y="3474"/>
                    <a:pt x="5718" y="3474"/>
                  </a:cubicBezTo>
                  <a:cubicBezTo>
                    <a:pt x="5814" y="3474"/>
                    <a:pt x="5920" y="3537"/>
                    <a:pt x="5983" y="3599"/>
                  </a:cubicBezTo>
                  <a:lnTo>
                    <a:pt x="6446" y="4063"/>
                  </a:lnTo>
                  <a:lnTo>
                    <a:pt x="7815" y="1944"/>
                  </a:lnTo>
                  <a:cubicBezTo>
                    <a:pt x="7939" y="1834"/>
                    <a:pt x="8088" y="1749"/>
                    <a:pt x="8231" y="1749"/>
                  </a:cubicBezTo>
                  <a:close/>
                  <a:moveTo>
                    <a:pt x="11678" y="6911"/>
                  </a:moveTo>
                  <a:cubicBezTo>
                    <a:pt x="11965" y="6911"/>
                    <a:pt x="12142" y="7087"/>
                    <a:pt x="12142" y="7374"/>
                  </a:cubicBezTo>
                  <a:cubicBezTo>
                    <a:pt x="12142" y="7551"/>
                    <a:pt x="11965" y="7727"/>
                    <a:pt x="11678" y="7727"/>
                  </a:cubicBezTo>
                  <a:lnTo>
                    <a:pt x="9934" y="7727"/>
                  </a:lnTo>
                  <a:cubicBezTo>
                    <a:pt x="9758" y="7727"/>
                    <a:pt x="9471" y="7551"/>
                    <a:pt x="9471" y="7374"/>
                  </a:cubicBezTo>
                  <a:cubicBezTo>
                    <a:pt x="9471" y="7087"/>
                    <a:pt x="9758" y="6911"/>
                    <a:pt x="9934" y="6911"/>
                  </a:cubicBezTo>
                  <a:close/>
                  <a:moveTo>
                    <a:pt x="1303" y="1"/>
                  </a:moveTo>
                  <a:cubicBezTo>
                    <a:pt x="552" y="1"/>
                    <a:pt x="0" y="553"/>
                    <a:pt x="0" y="1303"/>
                  </a:cubicBezTo>
                  <a:lnTo>
                    <a:pt x="0" y="8655"/>
                  </a:lnTo>
                  <a:lnTo>
                    <a:pt x="14725" y="8655"/>
                  </a:lnTo>
                  <a:lnTo>
                    <a:pt x="14725" y="1303"/>
                  </a:lnTo>
                  <a:cubicBezTo>
                    <a:pt x="14725" y="553"/>
                    <a:pt x="14173" y="1"/>
                    <a:pt x="13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58"/>
          <p:cNvGrpSpPr/>
          <p:nvPr/>
        </p:nvGrpSpPr>
        <p:grpSpPr>
          <a:xfrm>
            <a:off x="5113647" y="3464253"/>
            <a:ext cx="321812" cy="322315"/>
            <a:chOff x="7366827" y="2748114"/>
            <a:chExt cx="321812" cy="322315"/>
          </a:xfrm>
        </p:grpSpPr>
        <p:sp>
          <p:nvSpPr>
            <p:cNvPr id="846" name="Google Shape;846;p58"/>
            <p:cNvSpPr/>
            <p:nvPr/>
          </p:nvSpPr>
          <p:spPr>
            <a:xfrm>
              <a:off x="7481343" y="2919646"/>
              <a:ext cx="36268" cy="38194"/>
            </a:xfrm>
            <a:custGeom>
              <a:rect b="b" l="l" r="r" t="t"/>
              <a:pathLst>
                <a:path extrusionOk="0" h="1745" w="1657">
                  <a:moveTo>
                    <a:pt x="0" y="0"/>
                  </a:moveTo>
                  <a:lnTo>
                    <a:pt x="0" y="1744"/>
                  </a:lnTo>
                  <a:lnTo>
                    <a:pt x="1656" y="1744"/>
                  </a:lnTo>
                  <a:lnTo>
                    <a:pt x="16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8"/>
            <p:cNvSpPr/>
            <p:nvPr/>
          </p:nvSpPr>
          <p:spPr>
            <a:xfrm>
              <a:off x="7481343" y="2975700"/>
              <a:ext cx="36268" cy="38194"/>
            </a:xfrm>
            <a:custGeom>
              <a:rect b="b" l="l" r="r" t="t"/>
              <a:pathLst>
                <a:path extrusionOk="0" h="1745" w="1657">
                  <a:moveTo>
                    <a:pt x="0" y="0"/>
                  </a:moveTo>
                  <a:lnTo>
                    <a:pt x="0" y="1744"/>
                  </a:lnTo>
                  <a:lnTo>
                    <a:pt x="1656" y="1744"/>
                  </a:lnTo>
                  <a:lnTo>
                    <a:pt x="16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8"/>
            <p:cNvSpPr/>
            <p:nvPr/>
          </p:nvSpPr>
          <p:spPr>
            <a:xfrm>
              <a:off x="7422881" y="2975700"/>
              <a:ext cx="38194" cy="38194"/>
            </a:xfrm>
            <a:custGeom>
              <a:rect b="b" l="l" r="r" t="t"/>
              <a:pathLst>
                <a:path extrusionOk="0" h="1745" w="1745">
                  <a:moveTo>
                    <a:pt x="0" y="0"/>
                  </a:moveTo>
                  <a:lnTo>
                    <a:pt x="0" y="1744"/>
                  </a:lnTo>
                  <a:lnTo>
                    <a:pt x="1744" y="1744"/>
                  </a:lnTo>
                  <a:lnTo>
                    <a:pt x="1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8"/>
            <p:cNvSpPr/>
            <p:nvPr/>
          </p:nvSpPr>
          <p:spPr>
            <a:xfrm>
              <a:off x="7537878" y="2975700"/>
              <a:ext cx="36246" cy="38194"/>
            </a:xfrm>
            <a:custGeom>
              <a:rect b="b" l="l" r="r" t="t"/>
              <a:pathLst>
                <a:path extrusionOk="0" h="1745" w="1656">
                  <a:moveTo>
                    <a:pt x="0" y="0"/>
                  </a:moveTo>
                  <a:lnTo>
                    <a:pt x="0" y="1744"/>
                  </a:lnTo>
                  <a:lnTo>
                    <a:pt x="1656" y="1744"/>
                  </a:lnTo>
                  <a:lnTo>
                    <a:pt x="16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8"/>
            <p:cNvSpPr/>
            <p:nvPr/>
          </p:nvSpPr>
          <p:spPr>
            <a:xfrm>
              <a:off x="7422881" y="2919646"/>
              <a:ext cx="38194" cy="38194"/>
            </a:xfrm>
            <a:custGeom>
              <a:rect b="b" l="l" r="r" t="t"/>
              <a:pathLst>
                <a:path extrusionOk="0" h="1745" w="1745">
                  <a:moveTo>
                    <a:pt x="0" y="0"/>
                  </a:moveTo>
                  <a:lnTo>
                    <a:pt x="0" y="1744"/>
                  </a:lnTo>
                  <a:lnTo>
                    <a:pt x="1744" y="1744"/>
                  </a:lnTo>
                  <a:lnTo>
                    <a:pt x="1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8"/>
            <p:cNvSpPr/>
            <p:nvPr/>
          </p:nvSpPr>
          <p:spPr>
            <a:xfrm>
              <a:off x="7366827" y="2748114"/>
              <a:ext cx="321812" cy="113093"/>
            </a:xfrm>
            <a:custGeom>
              <a:rect b="b" l="l" r="r" t="t"/>
              <a:pathLst>
                <a:path extrusionOk="0" h="5167" w="14703">
                  <a:moveTo>
                    <a:pt x="3952" y="1"/>
                  </a:moveTo>
                  <a:cubicBezTo>
                    <a:pt x="3201" y="1"/>
                    <a:pt x="2760" y="751"/>
                    <a:pt x="2650" y="1767"/>
                  </a:cubicBezTo>
                  <a:lnTo>
                    <a:pt x="1281" y="1767"/>
                  </a:lnTo>
                  <a:cubicBezTo>
                    <a:pt x="552" y="1767"/>
                    <a:pt x="0" y="2319"/>
                    <a:pt x="0" y="3047"/>
                  </a:cubicBezTo>
                  <a:lnTo>
                    <a:pt x="0" y="5166"/>
                  </a:lnTo>
                  <a:lnTo>
                    <a:pt x="14703" y="5166"/>
                  </a:lnTo>
                  <a:lnTo>
                    <a:pt x="14703" y="3047"/>
                  </a:lnTo>
                  <a:cubicBezTo>
                    <a:pt x="14703" y="2319"/>
                    <a:pt x="14151" y="1767"/>
                    <a:pt x="13423" y="1767"/>
                  </a:cubicBezTo>
                  <a:lnTo>
                    <a:pt x="12032" y="1767"/>
                  </a:lnTo>
                  <a:cubicBezTo>
                    <a:pt x="12032" y="1855"/>
                    <a:pt x="12142" y="2032"/>
                    <a:pt x="12142" y="2120"/>
                  </a:cubicBezTo>
                  <a:cubicBezTo>
                    <a:pt x="12142" y="3422"/>
                    <a:pt x="11590" y="4327"/>
                    <a:pt x="10840" y="4327"/>
                  </a:cubicBezTo>
                  <a:cubicBezTo>
                    <a:pt x="10575" y="4327"/>
                    <a:pt x="10376" y="4151"/>
                    <a:pt x="10376" y="3864"/>
                  </a:cubicBezTo>
                  <a:cubicBezTo>
                    <a:pt x="10376" y="3687"/>
                    <a:pt x="10575" y="3422"/>
                    <a:pt x="10840" y="3422"/>
                  </a:cubicBezTo>
                  <a:cubicBezTo>
                    <a:pt x="10928" y="3422"/>
                    <a:pt x="11215" y="3047"/>
                    <a:pt x="11215" y="2120"/>
                  </a:cubicBezTo>
                  <a:lnTo>
                    <a:pt x="11215" y="1767"/>
                  </a:lnTo>
                  <a:lnTo>
                    <a:pt x="10376" y="1767"/>
                  </a:lnTo>
                  <a:cubicBezTo>
                    <a:pt x="10486" y="1215"/>
                    <a:pt x="10751" y="839"/>
                    <a:pt x="10840" y="839"/>
                  </a:cubicBezTo>
                  <a:cubicBezTo>
                    <a:pt x="10840" y="839"/>
                    <a:pt x="11127" y="1215"/>
                    <a:pt x="11215" y="1656"/>
                  </a:cubicBezTo>
                  <a:lnTo>
                    <a:pt x="12032" y="1656"/>
                  </a:lnTo>
                  <a:cubicBezTo>
                    <a:pt x="11943" y="751"/>
                    <a:pt x="11480" y="1"/>
                    <a:pt x="10840" y="1"/>
                  </a:cubicBezTo>
                  <a:cubicBezTo>
                    <a:pt x="10111" y="1"/>
                    <a:pt x="9648" y="751"/>
                    <a:pt x="9559" y="1767"/>
                  </a:cubicBezTo>
                  <a:lnTo>
                    <a:pt x="8632" y="1767"/>
                  </a:lnTo>
                  <a:lnTo>
                    <a:pt x="8632" y="2120"/>
                  </a:lnTo>
                  <a:cubicBezTo>
                    <a:pt x="8632" y="3422"/>
                    <a:pt x="8080" y="4327"/>
                    <a:pt x="7352" y="4327"/>
                  </a:cubicBezTo>
                  <a:cubicBezTo>
                    <a:pt x="7065" y="4327"/>
                    <a:pt x="6888" y="4151"/>
                    <a:pt x="6888" y="3864"/>
                  </a:cubicBezTo>
                  <a:cubicBezTo>
                    <a:pt x="6888" y="3687"/>
                    <a:pt x="7065" y="3422"/>
                    <a:pt x="7352" y="3422"/>
                  </a:cubicBezTo>
                  <a:cubicBezTo>
                    <a:pt x="7440" y="3422"/>
                    <a:pt x="7815" y="3047"/>
                    <a:pt x="7815" y="2120"/>
                  </a:cubicBezTo>
                  <a:cubicBezTo>
                    <a:pt x="7815" y="2032"/>
                    <a:pt x="7815" y="1855"/>
                    <a:pt x="7727" y="1767"/>
                  </a:cubicBezTo>
                  <a:lnTo>
                    <a:pt x="6976" y="1767"/>
                  </a:lnTo>
                  <a:cubicBezTo>
                    <a:pt x="7065" y="1215"/>
                    <a:pt x="7263" y="839"/>
                    <a:pt x="7352" y="839"/>
                  </a:cubicBezTo>
                  <a:cubicBezTo>
                    <a:pt x="7440" y="839"/>
                    <a:pt x="7617" y="1215"/>
                    <a:pt x="7727" y="1656"/>
                  </a:cubicBezTo>
                  <a:lnTo>
                    <a:pt x="8632" y="1656"/>
                  </a:lnTo>
                  <a:cubicBezTo>
                    <a:pt x="8544" y="751"/>
                    <a:pt x="7992" y="1"/>
                    <a:pt x="7352" y="1"/>
                  </a:cubicBezTo>
                  <a:cubicBezTo>
                    <a:pt x="6712" y="1"/>
                    <a:pt x="6160" y="751"/>
                    <a:pt x="6071" y="1767"/>
                  </a:cubicBezTo>
                  <a:lnTo>
                    <a:pt x="5144" y="1767"/>
                  </a:lnTo>
                  <a:cubicBezTo>
                    <a:pt x="5144" y="1855"/>
                    <a:pt x="5232" y="2032"/>
                    <a:pt x="5232" y="2120"/>
                  </a:cubicBezTo>
                  <a:cubicBezTo>
                    <a:pt x="5232" y="3422"/>
                    <a:pt x="4681" y="4327"/>
                    <a:pt x="3952" y="4327"/>
                  </a:cubicBezTo>
                  <a:cubicBezTo>
                    <a:pt x="3665" y="4327"/>
                    <a:pt x="3488" y="4151"/>
                    <a:pt x="3488" y="3864"/>
                  </a:cubicBezTo>
                  <a:cubicBezTo>
                    <a:pt x="3488" y="3687"/>
                    <a:pt x="3665" y="3422"/>
                    <a:pt x="3952" y="3422"/>
                  </a:cubicBezTo>
                  <a:cubicBezTo>
                    <a:pt x="4040" y="3422"/>
                    <a:pt x="4305" y="3047"/>
                    <a:pt x="4305" y="2120"/>
                  </a:cubicBezTo>
                  <a:lnTo>
                    <a:pt x="4305" y="1767"/>
                  </a:lnTo>
                  <a:lnTo>
                    <a:pt x="3488" y="1767"/>
                  </a:lnTo>
                  <a:cubicBezTo>
                    <a:pt x="3577" y="1215"/>
                    <a:pt x="3864" y="839"/>
                    <a:pt x="3952" y="839"/>
                  </a:cubicBezTo>
                  <a:cubicBezTo>
                    <a:pt x="3952" y="839"/>
                    <a:pt x="4217" y="1215"/>
                    <a:pt x="4305" y="1656"/>
                  </a:cubicBezTo>
                  <a:lnTo>
                    <a:pt x="5144" y="1656"/>
                  </a:lnTo>
                  <a:cubicBezTo>
                    <a:pt x="5056" y="751"/>
                    <a:pt x="4592" y="1"/>
                    <a:pt x="39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8"/>
            <p:cNvSpPr/>
            <p:nvPr/>
          </p:nvSpPr>
          <p:spPr>
            <a:xfrm>
              <a:off x="7537878" y="2919646"/>
              <a:ext cx="36246" cy="38194"/>
            </a:xfrm>
            <a:custGeom>
              <a:rect b="b" l="l" r="r" t="t"/>
              <a:pathLst>
                <a:path extrusionOk="0" h="1745" w="1656">
                  <a:moveTo>
                    <a:pt x="0" y="0"/>
                  </a:moveTo>
                  <a:lnTo>
                    <a:pt x="0" y="1744"/>
                  </a:lnTo>
                  <a:lnTo>
                    <a:pt x="1656" y="1744"/>
                  </a:lnTo>
                  <a:lnTo>
                    <a:pt x="16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8"/>
            <p:cNvSpPr/>
            <p:nvPr/>
          </p:nvSpPr>
          <p:spPr>
            <a:xfrm>
              <a:off x="7366827" y="2880993"/>
              <a:ext cx="321812" cy="189436"/>
            </a:xfrm>
            <a:custGeom>
              <a:rect b="b" l="l" r="r" t="t"/>
              <a:pathLst>
                <a:path extrusionOk="0" h="8655" w="14703">
                  <a:moveTo>
                    <a:pt x="12495" y="928"/>
                  </a:moveTo>
                  <a:cubicBezTo>
                    <a:pt x="12782" y="928"/>
                    <a:pt x="12959" y="1104"/>
                    <a:pt x="12959" y="1303"/>
                  </a:cubicBezTo>
                  <a:lnTo>
                    <a:pt x="12959" y="6535"/>
                  </a:lnTo>
                  <a:cubicBezTo>
                    <a:pt x="12959" y="6734"/>
                    <a:pt x="12782" y="6910"/>
                    <a:pt x="12495" y="6910"/>
                  </a:cubicBezTo>
                  <a:lnTo>
                    <a:pt x="2208" y="6910"/>
                  </a:lnTo>
                  <a:cubicBezTo>
                    <a:pt x="1921" y="6910"/>
                    <a:pt x="1744" y="6734"/>
                    <a:pt x="1744" y="6535"/>
                  </a:cubicBezTo>
                  <a:lnTo>
                    <a:pt x="1744" y="1303"/>
                  </a:lnTo>
                  <a:cubicBezTo>
                    <a:pt x="1744" y="1104"/>
                    <a:pt x="1921" y="928"/>
                    <a:pt x="2208" y="928"/>
                  </a:cubicBezTo>
                  <a:close/>
                  <a:moveTo>
                    <a:pt x="0" y="0"/>
                  </a:moveTo>
                  <a:lnTo>
                    <a:pt x="0" y="7374"/>
                  </a:lnTo>
                  <a:cubicBezTo>
                    <a:pt x="0" y="8102"/>
                    <a:pt x="552" y="8654"/>
                    <a:pt x="1281" y="8654"/>
                  </a:cubicBezTo>
                  <a:lnTo>
                    <a:pt x="13423" y="8654"/>
                  </a:lnTo>
                  <a:cubicBezTo>
                    <a:pt x="14151" y="8654"/>
                    <a:pt x="14703" y="8102"/>
                    <a:pt x="14703" y="7374"/>
                  </a:cubicBezTo>
                  <a:lnTo>
                    <a:pt x="147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8"/>
            <p:cNvSpPr/>
            <p:nvPr/>
          </p:nvSpPr>
          <p:spPr>
            <a:xfrm>
              <a:off x="7593932" y="2919646"/>
              <a:ext cx="38675" cy="38194"/>
            </a:xfrm>
            <a:custGeom>
              <a:rect b="b" l="l" r="r" t="t"/>
              <a:pathLst>
                <a:path extrusionOk="0" h="1745" w="1767">
                  <a:moveTo>
                    <a:pt x="0" y="0"/>
                  </a:moveTo>
                  <a:lnTo>
                    <a:pt x="0" y="1744"/>
                  </a:lnTo>
                  <a:lnTo>
                    <a:pt x="1766" y="1744"/>
                  </a:lnTo>
                  <a:lnTo>
                    <a:pt x="17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8"/>
            <p:cNvSpPr/>
            <p:nvPr/>
          </p:nvSpPr>
          <p:spPr>
            <a:xfrm>
              <a:off x="7593932" y="2975700"/>
              <a:ext cx="38675" cy="38194"/>
            </a:xfrm>
            <a:custGeom>
              <a:rect b="b" l="l" r="r" t="t"/>
              <a:pathLst>
                <a:path extrusionOk="0" h="1745" w="1767">
                  <a:moveTo>
                    <a:pt x="0" y="0"/>
                  </a:moveTo>
                  <a:lnTo>
                    <a:pt x="0" y="1744"/>
                  </a:lnTo>
                  <a:lnTo>
                    <a:pt x="1766" y="1744"/>
                  </a:lnTo>
                  <a:lnTo>
                    <a:pt x="17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 name="Google Shape;856;p58"/>
          <p:cNvGrpSpPr/>
          <p:nvPr/>
        </p:nvGrpSpPr>
        <p:grpSpPr>
          <a:xfrm>
            <a:off x="4394865" y="3484554"/>
            <a:ext cx="321834" cy="281714"/>
            <a:chOff x="4153633" y="2768403"/>
            <a:chExt cx="321834" cy="281714"/>
          </a:xfrm>
        </p:grpSpPr>
        <p:sp>
          <p:nvSpPr>
            <p:cNvPr id="857" name="Google Shape;857;p58"/>
            <p:cNvSpPr/>
            <p:nvPr/>
          </p:nvSpPr>
          <p:spPr>
            <a:xfrm>
              <a:off x="4153633" y="2824939"/>
              <a:ext cx="321834" cy="169147"/>
            </a:xfrm>
            <a:custGeom>
              <a:rect b="b" l="l" r="r" t="t"/>
              <a:pathLst>
                <a:path extrusionOk="0" h="7728" w="14704">
                  <a:moveTo>
                    <a:pt x="5683" y="840"/>
                  </a:moveTo>
                  <a:cubicBezTo>
                    <a:pt x="5763" y="840"/>
                    <a:pt x="5829" y="862"/>
                    <a:pt x="5873" y="906"/>
                  </a:cubicBezTo>
                  <a:lnTo>
                    <a:pt x="9383" y="3489"/>
                  </a:lnTo>
                  <a:cubicBezTo>
                    <a:pt x="9471" y="3577"/>
                    <a:pt x="9471" y="3776"/>
                    <a:pt x="9471" y="3864"/>
                  </a:cubicBezTo>
                  <a:cubicBezTo>
                    <a:pt x="9471" y="3952"/>
                    <a:pt x="9471" y="4129"/>
                    <a:pt x="9383" y="4217"/>
                  </a:cubicBezTo>
                  <a:lnTo>
                    <a:pt x="5873" y="6800"/>
                  </a:lnTo>
                  <a:cubicBezTo>
                    <a:pt x="5785" y="6800"/>
                    <a:pt x="5697" y="6888"/>
                    <a:pt x="5608" y="6888"/>
                  </a:cubicBezTo>
                  <a:cubicBezTo>
                    <a:pt x="5608" y="6888"/>
                    <a:pt x="5520" y="6888"/>
                    <a:pt x="5410" y="6800"/>
                  </a:cubicBezTo>
                  <a:cubicBezTo>
                    <a:pt x="5321" y="6800"/>
                    <a:pt x="5233" y="6623"/>
                    <a:pt x="5233" y="6425"/>
                  </a:cubicBezTo>
                  <a:lnTo>
                    <a:pt x="5233" y="1281"/>
                  </a:lnTo>
                  <a:cubicBezTo>
                    <a:pt x="5233" y="1104"/>
                    <a:pt x="5321" y="906"/>
                    <a:pt x="5410" y="906"/>
                  </a:cubicBezTo>
                  <a:cubicBezTo>
                    <a:pt x="5509" y="862"/>
                    <a:pt x="5603" y="840"/>
                    <a:pt x="5683" y="840"/>
                  </a:cubicBezTo>
                  <a:close/>
                  <a:moveTo>
                    <a:pt x="1" y="1"/>
                  </a:moveTo>
                  <a:lnTo>
                    <a:pt x="1" y="7727"/>
                  </a:lnTo>
                  <a:lnTo>
                    <a:pt x="14703" y="7727"/>
                  </a:lnTo>
                  <a:lnTo>
                    <a:pt x="147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8"/>
            <p:cNvSpPr/>
            <p:nvPr/>
          </p:nvSpPr>
          <p:spPr>
            <a:xfrm>
              <a:off x="4324684" y="3013872"/>
              <a:ext cx="56076" cy="36246"/>
            </a:xfrm>
            <a:custGeom>
              <a:rect b="b" l="l" r="r" t="t"/>
              <a:pathLst>
                <a:path extrusionOk="0" h="1656" w="2562">
                  <a:moveTo>
                    <a:pt x="1" y="0"/>
                  </a:moveTo>
                  <a:lnTo>
                    <a:pt x="1" y="1656"/>
                  </a:lnTo>
                  <a:lnTo>
                    <a:pt x="2562" y="1656"/>
                  </a:lnTo>
                  <a:lnTo>
                    <a:pt x="25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8"/>
            <p:cNvSpPr/>
            <p:nvPr/>
          </p:nvSpPr>
          <p:spPr>
            <a:xfrm>
              <a:off x="4247859" y="3013872"/>
              <a:ext cx="56557" cy="36246"/>
            </a:xfrm>
            <a:custGeom>
              <a:rect b="b" l="l" r="r" t="t"/>
              <a:pathLst>
                <a:path extrusionOk="0" h="1656" w="2584">
                  <a:moveTo>
                    <a:pt x="1" y="0"/>
                  </a:moveTo>
                  <a:lnTo>
                    <a:pt x="1" y="1656"/>
                  </a:lnTo>
                  <a:lnTo>
                    <a:pt x="2584" y="1656"/>
                  </a:lnTo>
                  <a:lnTo>
                    <a:pt x="25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8"/>
            <p:cNvSpPr/>
            <p:nvPr/>
          </p:nvSpPr>
          <p:spPr>
            <a:xfrm>
              <a:off x="4399101" y="2768403"/>
              <a:ext cx="76365" cy="36268"/>
            </a:xfrm>
            <a:custGeom>
              <a:rect b="b" l="l" r="r" t="t"/>
              <a:pathLst>
                <a:path extrusionOk="0" h="1657" w="3489">
                  <a:moveTo>
                    <a:pt x="0" y="1"/>
                  </a:moveTo>
                  <a:lnTo>
                    <a:pt x="0" y="1656"/>
                  </a:lnTo>
                  <a:lnTo>
                    <a:pt x="3488" y="1656"/>
                  </a:lnTo>
                  <a:lnTo>
                    <a:pt x="3488" y="1281"/>
                  </a:lnTo>
                  <a:cubicBezTo>
                    <a:pt x="3488" y="553"/>
                    <a:pt x="2937" y="1"/>
                    <a:pt x="22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8"/>
            <p:cNvSpPr/>
            <p:nvPr/>
          </p:nvSpPr>
          <p:spPr>
            <a:xfrm>
              <a:off x="4286512" y="2871318"/>
              <a:ext cx="50276" cy="76365"/>
            </a:xfrm>
            <a:custGeom>
              <a:rect b="b" l="l" r="r" t="t"/>
              <a:pathLst>
                <a:path extrusionOk="0" h="3489" w="2297">
                  <a:moveTo>
                    <a:pt x="1" y="1"/>
                  </a:moveTo>
                  <a:lnTo>
                    <a:pt x="1" y="3489"/>
                  </a:lnTo>
                  <a:lnTo>
                    <a:pt x="2297" y="174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8"/>
            <p:cNvSpPr/>
            <p:nvPr/>
          </p:nvSpPr>
          <p:spPr>
            <a:xfrm>
              <a:off x="4247859" y="2768403"/>
              <a:ext cx="56557" cy="36268"/>
            </a:xfrm>
            <a:custGeom>
              <a:rect b="b" l="l" r="r" t="t"/>
              <a:pathLst>
                <a:path extrusionOk="0" h="1657" w="2584">
                  <a:moveTo>
                    <a:pt x="1" y="1"/>
                  </a:moveTo>
                  <a:lnTo>
                    <a:pt x="1" y="1656"/>
                  </a:lnTo>
                  <a:lnTo>
                    <a:pt x="2584" y="1656"/>
                  </a:lnTo>
                  <a:lnTo>
                    <a:pt x="25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8"/>
            <p:cNvSpPr/>
            <p:nvPr/>
          </p:nvSpPr>
          <p:spPr>
            <a:xfrm>
              <a:off x="4153633" y="3013872"/>
              <a:ext cx="76365" cy="36246"/>
            </a:xfrm>
            <a:custGeom>
              <a:rect b="b" l="l" r="r" t="t"/>
              <a:pathLst>
                <a:path extrusionOk="0" h="1656" w="3489">
                  <a:moveTo>
                    <a:pt x="1" y="0"/>
                  </a:moveTo>
                  <a:lnTo>
                    <a:pt x="1" y="376"/>
                  </a:lnTo>
                  <a:cubicBezTo>
                    <a:pt x="1" y="1104"/>
                    <a:pt x="553" y="1656"/>
                    <a:pt x="1281" y="1656"/>
                  </a:cubicBezTo>
                  <a:lnTo>
                    <a:pt x="3489" y="1656"/>
                  </a:lnTo>
                  <a:lnTo>
                    <a:pt x="34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8"/>
            <p:cNvSpPr/>
            <p:nvPr/>
          </p:nvSpPr>
          <p:spPr>
            <a:xfrm>
              <a:off x="4324684" y="2768403"/>
              <a:ext cx="56076" cy="36268"/>
            </a:xfrm>
            <a:custGeom>
              <a:rect b="b" l="l" r="r" t="t"/>
              <a:pathLst>
                <a:path extrusionOk="0" h="1657" w="2562">
                  <a:moveTo>
                    <a:pt x="1" y="1"/>
                  </a:moveTo>
                  <a:lnTo>
                    <a:pt x="1" y="1656"/>
                  </a:lnTo>
                  <a:lnTo>
                    <a:pt x="2562" y="1656"/>
                  </a:lnTo>
                  <a:lnTo>
                    <a:pt x="2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8"/>
            <p:cNvSpPr/>
            <p:nvPr/>
          </p:nvSpPr>
          <p:spPr>
            <a:xfrm>
              <a:off x="4399101" y="3013872"/>
              <a:ext cx="76365" cy="36246"/>
            </a:xfrm>
            <a:custGeom>
              <a:rect b="b" l="l" r="r" t="t"/>
              <a:pathLst>
                <a:path extrusionOk="0" h="1656" w="3489">
                  <a:moveTo>
                    <a:pt x="0" y="0"/>
                  </a:moveTo>
                  <a:lnTo>
                    <a:pt x="0" y="1656"/>
                  </a:lnTo>
                  <a:lnTo>
                    <a:pt x="2208" y="1656"/>
                  </a:lnTo>
                  <a:cubicBezTo>
                    <a:pt x="2937" y="1656"/>
                    <a:pt x="3488" y="1104"/>
                    <a:pt x="3488" y="376"/>
                  </a:cubicBezTo>
                  <a:lnTo>
                    <a:pt x="34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8"/>
            <p:cNvSpPr/>
            <p:nvPr/>
          </p:nvSpPr>
          <p:spPr>
            <a:xfrm>
              <a:off x="4153633" y="2768403"/>
              <a:ext cx="76365" cy="36268"/>
            </a:xfrm>
            <a:custGeom>
              <a:rect b="b" l="l" r="r" t="t"/>
              <a:pathLst>
                <a:path extrusionOk="0" h="1657" w="3489">
                  <a:moveTo>
                    <a:pt x="1281" y="1"/>
                  </a:moveTo>
                  <a:cubicBezTo>
                    <a:pt x="553" y="1"/>
                    <a:pt x="1" y="553"/>
                    <a:pt x="1" y="1281"/>
                  </a:cubicBezTo>
                  <a:lnTo>
                    <a:pt x="1" y="1656"/>
                  </a:lnTo>
                  <a:lnTo>
                    <a:pt x="3489" y="1656"/>
                  </a:lnTo>
                  <a:lnTo>
                    <a:pt x="34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58"/>
          <p:cNvGrpSpPr/>
          <p:nvPr/>
        </p:nvGrpSpPr>
        <p:grpSpPr>
          <a:xfrm>
            <a:off x="5169690" y="4057657"/>
            <a:ext cx="209726" cy="322315"/>
            <a:chOff x="3146677" y="2748114"/>
            <a:chExt cx="209726" cy="322315"/>
          </a:xfrm>
        </p:grpSpPr>
        <p:sp>
          <p:nvSpPr>
            <p:cNvPr id="868" name="Google Shape;868;p58"/>
            <p:cNvSpPr/>
            <p:nvPr/>
          </p:nvSpPr>
          <p:spPr>
            <a:xfrm>
              <a:off x="3205160" y="2880993"/>
              <a:ext cx="18364" cy="18385"/>
            </a:xfrm>
            <a:custGeom>
              <a:rect b="b" l="l" r="r" t="t"/>
              <a:pathLst>
                <a:path extrusionOk="0" h="840" w="839">
                  <a:moveTo>
                    <a:pt x="0" y="0"/>
                  </a:moveTo>
                  <a:lnTo>
                    <a:pt x="0" y="839"/>
                  </a:lnTo>
                  <a:lnTo>
                    <a:pt x="839" y="839"/>
                  </a:lnTo>
                  <a:lnTo>
                    <a:pt x="8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8"/>
            <p:cNvSpPr/>
            <p:nvPr/>
          </p:nvSpPr>
          <p:spPr>
            <a:xfrm>
              <a:off x="3241384" y="2921572"/>
              <a:ext cx="20312" cy="21559"/>
            </a:xfrm>
            <a:custGeom>
              <a:rect b="b" l="l" r="r" t="t"/>
              <a:pathLst>
                <a:path extrusionOk="0" h="985" w="928">
                  <a:moveTo>
                    <a:pt x="1" y="1"/>
                  </a:moveTo>
                  <a:lnTo>
                    <a:pt x="1" y="553"/>
                  </a:lnTo>
                  <a:cubicBezTo>
                    <a:pt x="1" y="810"/>
                    <a:pt x="246" y="985"/>
                    <a:pt x="482" y="985"/>
                  </a:cubicBezTo>
                  <a:cubicBezTo>
                    <a:pt x="570" y="985"/>
                    <a:pt x="657" y="960"/>
                    <a:pt x="729" y="906"/>
                  </a:cubicBezTo>
                  <a:cubicBezTo>
                    <a:pt x="840" y="818"/>
                    <a:pt x="928" y="641"/>
                    <a:pt x="928" y="553"/>
                  </a:cubicBezTo>
                  <a:lnTo>
                    <a:pt x="928" y="177"/>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8"/>
            <p:cNvSpPr/>
            <p:nvPr/>
          </p:nvSpPr>
          <p:spPr>
            <a:xfrm>
              <a:off x="3241384" y="2865037"/>
              <a:ext cx="56557" cy="50276"/>
            </a:xfrm>
            <a:custGeom>
              <a:rect b="b" l="l" r="r" t="t"/>
              <a:pathLst>
                <a:path extrusionOk="0" h="2297" w="2584">
                  <a:moveTo>
                    <a:pt x="2584" y="1"/>
                  </a:moveTo>
                  <a:lnTo>
                    <a:pt x="1" y="641"/>
                  </a:lnTo>
                  <a:lnTo>
                    <a:pt x="1" y="1657"/>
                  </a:lnTo>
                  <a:lnTo>
                    <a:pt x="2584" y="2297"/>
                  </a:lnTo>
                  <a:lnTo>
                    <a:pt x="25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8"/>
            <p:cNvSpPr/>
            <p:nvPr/>
          </p:nvSpPr>
          <p:spPr>
            <a:xfrm>
              <a:off x="3146677" y="3013872"/>
              <a:ext cx="209726" cy="56557"/>
            </a:xfrm>
            <a:custGeom>
              <a:rect b="b" l="l" r="r" t="t"/>
              <a:pathLst>
                <a:path extrusionOk="0" h="2584" w="9582">
                  <a:moveTo>
                    <a:pt x="5255" y="464"/>
                  </a:moveTo>
                  <a:cubicBezTo>
                    <a:pt x="5431" y="464"/>
                    <a:pt x="5608" y="663"/>
                    <a:pt x="5608" y="839"/>
                  </a:cubicBezTo>
                  <a:cubicBezTo>
                    <a:pt x="5608" y="1104"/>
                    <a:pt x="5431" y="1303"/>
                    <a:pt x="5255" y="1303"/>
                  </a:cubicBezTo>
                  <a:lnTo>
                    <a:pt x="4328" y="1303"/>
                  </a:lnTo>
                  <a:cubicBezTo>
                    <a:pt x="4151" y="1303"/>
                    <a:pt x="3952" y="1104"/>
                    <a:pt x="3952" y="839"/>
                  </a:cubicBezTo>
                  <a:cubicBezTo>
                    <a:pt x="3952" y="663"/>
                    <a:pt x="4151" y="464"/>
                    <a:pt x="4328" y="464"/>
                  </a:cubicBezTo>
                  <a:close/>
                  <a:moveTo>
                    <a:pt x="1" y="0"/>
                  </a:moveTo>
                  <a:lnTo>
                    <a:pt x="1" y="1303"/>
                  </a:lnTo>
                  <a:cubicBezTo>
                    <a:pt x="1" y="2031"/>
                    <a:pt x="641" y="2583"/>
                    <a:pt x="1392" y="2583"/>
                  </a:cubicBezTo>
                  <a:lnTo>
                    <a:pt x="8279" y="2583"/>
                  </a:lnTo>
                  <a:cubicBezTo>
                    <a:pt x="8919" y="2583"/>
                    <a:pt x="9582" y="2031"/>
                    <a:pt x="9582" y="1303"/>
                  </a:cubicBezTo>
                  <a:lnTo>
                    <a:pt x="95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8"/>
            <p:cNvSpPr/>
            <p:nvPr/>
          </p:nvSpPr>
          <p:spPr>
            <a:xfrm>
              <a:off x="3146677" y="2748114"/>
              <a:ext cx="209726" cy="245972"/>
            </a:xfrm>
            <a:custGeom>
              <a:rect b="b" l="l" r="r" t="t"/>
              <a:pathLst>
                <a:path extrusionOk="0" h="11238" w="9582">
                  <a:moveTo>
                    <a:pt x="5255" y="1767"/>
                  </a:moveTo>
                  <a:cubicBezTo>
                    <a:pt x="5431" y="1767"/>
                    <a:pt x="5608" y="1943"/>
                    <a:pt x="5608" y="2120"/>
                  </a:cubicBezTo>
                  <a:cubicBezTo>
                    <a:pt x="5608" y="2407"/>
                    <a:pt x="5431" y="2583"/>
                    <a:pt x="5255" y="2583"/>
                  </a:cubicBezTo>
                  <a:lnTo>
                    <a:pt x="4328" y="2583"/>
                  </a:lnTo>
                  <a:cubicBezTo>
                    <a:pt x="4151" y="2583"/>
                    <a:pt x="3952" y="2407"/>
                    <a:pt x="3952" y="2120"/>
                  </a:cubicBezTo>
                  <a:cubicBezTo>
                    <a:pt x="3952" y="1943"/>
                    <a:pt x="4151" y="1767"/>
                    <a:pt x="4328" y="1767"/>
                  </a:cubicBezTo>
                  <a:close/>
                  <a:moveTo>
                    <a:pt x="7374" y="3511"/>
                  </a:moveTo>
                  <a:cubicBezTo>
                    <a:pt x="7639" y="3511"/>
                    <a:pt x="7816" y="3687"/>
                    <a:pt x="7816" y="3864"/>
                  </a:cubicBezTo>
                  <a:lnTo>
                    <a:pt x="7816" y="9118"/>
                  </a:lnTo>
                  <a:cubicBezTo>
                    <a:pt x="7816" y="9294"/>
                    <a:pt x="7639" y="9493"/>
                    <a:pt x="7374" y="9493"/>
                  </a:cubicBezTo>
                  <a:cubicBezTo>
                    <a:pt x="7175" y="9493"/>
                    <a:pt x="6911" y="9294"/>
                    <a:pt x="6911" y="9118"/>
                  </a:cubicBezTo>
                  <a:lnTo>
                    <a:pt x="6911" y="8566"/>
                  </a:lnTo>
                  <a:lnTo>
                    <a:pt x="6072" y="8389"/>
                  </a:lnTo>
                  <a:lnTo>
                    <a:pt x="6072" y="8478"/>
                  </a:lnTo>
                  <a:cubicBezTo>
                    <a:pt x="6072" y="9206"/>
                    <a:pt x="5520" y="9758"/>
                    <a:pt x="4791" y="9758"/>
                  </a:cubicBezTo>
                  <a:cubicBezTo>
                    <a:pt x="4063" y="9758"/>
                    <a:pt x="3511" y="9206"/>
                    <a:pt x="3511" y="8478"/>
                  </a:cubicBezTo>
                  <a:lnTo>
                    <a:pt x="3511" y="7837"/>
                  </a:lnTo>
                  <a:lnTo>
                    <a:pt x="2208" y="7837"/>
                  </a:lnTo>
                  <a:cubicBezTo>
                    <a:pt x="1944" y="7837"/>
                    <a:pt x="1745" y="7639"/>
                    <a:pt x="1745" y="7374"/>
                  </a:cubicBezTo>
                  <a:lnTo>
                    <a:pt x="1745" y="5630"/>
                  </a:lnTo>
                  <a:cubicBezTo>
                    <a:pt x="1745" y="5431"/>
                    <a:pt x="1944" y="5255"/>
                    <a:pt x="2208" y="5255"/>
                  </a:cubicBezTo>
                  <a:lnTo>
                    <a:pt x="3864" y="5255"/>
                  </a:lnTo>
                  <a:lnTo>
                    <a:pt x="6911" y="4416"/>
                  </a:lnTo>
                  <a:lnTo>
                    <a:pt x="6911" y="3864"/>
                  </a:lnTo>
                  <a:cubicBezTo>
                    <a:pt x="6911" y="3687"/>
                    <a:pt x="7175" y="3511"/>
                    <a:pt x="7374" y="3511"/>
                  </a:cubicBezTo>
                  <a:close/>
                  <a:moveTo>
                    <a:pt x="1392" y="1"/>
                  </a:moveTo>
                  <a:cubicBezTo>
                    <a:pt x="641" y="1"/>
                    <a:pt x="1" y="552"/>
                    <a:pt x="1" y="1303"/>
                  </a:cubicBezTo>
                  <a:lnTo>
                    <a:pt x="1" y="11237"/>
                  </a:lnTo>
                  <a:lnTo>
                    <a:pt x="9582" y="11237"/>
                  </a:lnTo>
                  <a:lnTo>
                    <a:pt x="9582" y="1303"/>
                  </a:lnTo>
                  <a:cubicBezTo>
                    <a:pt x="9582" y="552"/>
                    <a:pt x="8919" y="1"/>
                    <a:pt x="82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58"/>
          <p:cNvGrpSpPr/>
          <p:nvPr/>
        </p:nvGrpSpPr>
        <p:grpSpPr>
          <a:xfrm>
            <a:off x="3707318" y="4057657"/>
            <a:ext cx="331968" cy="322315"/>
            <a:chOff x="2524831" y="3762796"/>
            <a:chExt cx="331968" cy="322315"/>
          </a:xfrm>
        </p:grpSpPr>
        <p:sp>
          <p:nvSpPr>
            <p:cNvPr id="874" name="Google Shape;874;p58"/>
            <p:cNvSpPr/>
            <p:nvPr/>
          </p:nvSpPr>
          <p:spPr>
            <a:xfrm>
              <a:off x="2723898" y="3762796"/>
              <a:ext cx="132901" cy="132901"/>
            </a:xfrm>
            <a:custGeom>
              <a:rect b="b" l="l" r="r" t="t"/>
              <a:pathLst>
                <a:path extrusionOk="0" h="6072" w="6072">
                  <a:moveTo>
                    <a:pt x="464" y="1"/>
                  </a:moveTo>
                  <a:cubicBezTo>
                    <a:pt x="199" y="1"/>
                    <a:pt x="0" y="200"/>
                    <a:pt x="0" y="464"/>
                  </a:cubicBezTo>
                  <a:cubicBezTo>
                    <a:pt x="0" y="663"/>
                    <a:pt x="199" y="840"/>
                    <a:pt x="464" y="840"/>
                  </a:cubicBezTo>
                  <a:cubicBezTo>
                    <a:pt x="3047" y="840"/>
                    <a:pt x="5255" y="3047"/>
                    <a:pt x="5255" y="5630"/>
                  </a:cubicBezTo>
                  <a:cubicBezTo>
                    <a:pt x="5255" y="5895"/>
                    <a:pt x="5431" y="6072"/>
                    <a:pt x="5608" y="6072"/>
                  </a:cubicBezTo>
                  <a:cubicBezTo>
                    <a:pt x="5895" y="6072"/>
                    <a:pt x="6071" y="5895"/>
                    <a:pt x="6071" y="5630"/>
                  </a:cubicBezTo>
                  <a:cubicBezTo>
                    <a:pt x="6071" y="2495"/>
                    <a:pt x="3599" y="1"/>
                    <a:pt x="4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8"/>
            <p:cNvSpPr/>
            <p:nvPr/>
          </p:nvSpPr>
          <p:spPr>
            <a:xfrm>
              <a:off x="2723898" y="3801450"/>
              <a:ext cx="94729" cy="94248"/>
            </a:xfrm>
            <a:custGeom>
              <a:rect b="b" l="l" r="r" t="t"/>
              <a:pathLst>
                <a:path extrusionOk="0" h="4306" w="4328">
                  <a:moveTo>
                    <a:pt x="464" y="1"/>
                  </a:moveTo>
                  <a:cubicBezTo>
                    <a:pt x="199" y="1"/>
                    <a:pt x="0" y="178"/>
                    <a:pt x="0" y="354"/>
                  </a:cubicBezTo>
                  <a:cubicBezTo>
                    <a:pt x="0" y="641"/>
                    <a:pt x="199" y="818"/>
                    <a:pt x="464" y="818"/>
                  </a:cubicBezTo>
                  <a:cubicBezTo>
                    <a:pt x="2120" y="818"/>
                    <a:pt x="3511" y="2208"/>
                    <a:pt x="3511" y="3864"/>
                  </a:cubicBezTo>
                  <a:cubicBezTo>
                    <a:pt x="3511" y="4129"/>
                    <a:pt x="3687" y="4306"/>
                    <a:pt x="3952" y="4306"/>
                  </a:cubicBezTo>
                  <a:cubicBezTo>
                    <a:pt x="4151" y="4306"/>
                    <a:pt x="4327" y="4129"/>
                    <a:pt x="4327" y="3864"/>
                  </a:cubicBezTo>
                  <a:cubicBezTo>
                    <a:pt x="4327" y="1745"/>
                    <a:pt x="2583" y="1"/>
                    <a:pt x="4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8"/>
            <p:cNvSpPr/>
            <p:nvPr/>
          </p:nvSpPr>
          <p:spPr>
            <a:xfrm>
              <a:off x="2723898" y="3837695"/>
              <a:ext cx="58483" cy="58002"/>
            </a:xfrm>
            <a:custGeom>
              <a:rect b="b" l="l" r="r" t="t"/>
              <a:pathLst>
                <a:path extrusionOk="0" h="2650" w="2672">
                  <a:moveTo>
                    <a:pt x="464" y="1"/>
                  </a:moveTo>
                  <a:cubicBezTo>
                    <a:pt x="199" y="1"/>
                    <a:pt x="0" y="266"/>
                    <a:pt x="0" y="442"/>
                  </a:cubicBezTo>
                  <a:cubicBezTo>
                    <a:pt x="0" y="729"/>
                    <a:pt x="199" y="906"/>
                    <a:pt x="464" y="906"/>
                  </a:cubicBezTo>
                  <a:cubicBezTo>
                    <a:pt x="1193" y="906"/>
                    <a:pt x="1744" y="1458"/>
                    <a:pt x="1744" y="2208"/>
                  </a:cubicBezTo>
                  <a:cubicBezTo>
                    <a:pt x="1744" y="2473"/>
                    <a:pt x="1943" y="2650"/>
                    <a:pt x="2208" y="2650"/>
                  </a:cubicBezTo>
                  <a:cubicBezTo>
                    <a:pt x="2407" y="2650"/>
                    <a:pt x="2672" y="2473"/>
                    <a:pt x="2672" y="2208"/>
                  </a:cubicBezTo>
                  <a:cubicBezTo>
                    <a:pt x="2672" y="994"/>
                    <a:pt x="1656" y="1"/>
                    <a:pt x="4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8"/>
            <p:cNvSpPr/>
            <p:nvPr/>
          </p:nvSpPr>
          <p:spPr>
            <a:xfrm>
              <a:off x="2746114" y="3951357"/>
              <a:ext cx="98603" cy="95583"/>
            </a:xfrm>
            <a:custGeom>
              <a:rect b="b" l="l" r="r" t="t"/>
              <a:pathLst>
                <a:path extrusionOk="0" h="4367" w="4505">
                  <a:moveTo>
                    <a:pt x="1248" y="1"/>
                  </a:moveTo>
                  <a:cubicBezTo>
                    <a:pt x="928" y="1"/>
                    <a:pt x="608" y="139"/>
                    <a:pt x="376" y="415"/>
                  </a:cubicBezTo>
                  <a:lnTo>
                    <a:pt x="1" y="680"/>
                  </a:lnTo>
                  <a:lnTo>
                    <a:pt x="3688" y="4366"/>
                  </a:lnTo>
                  <a:lnTo>
                    <a:pt x="3953" y="4079"/>
                  </a:lnTo>
                  <a:cubicBezTo>
                    <a:pt x="4504" y="3528"/>
                    <a:pt x="4504" y="2711"/>
                    <a:pt x="3953" y="2247"/>
                  </a:cubicBezTo>
                  <a:lnTo>
                    <a:pt x="2120" y="415"/>
                  </a:lnTo>
                  <a:cubicBezTo>
                    <a:pt x="1888" y="139"/>
                    <a:pt x="1568" y="1"/>
                    <a:pt x="12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8"/>
            <p:cNvSpPr/>
            <p:nvPr/>
          </p:nvSpPr>
          <p:spPr>
            <a:xfrm>
              <a:off x="2573137" y="3777899"/>
              <a:ext cx="98603" cy="96064"/>
            </a:xfrm>
            <a:custGeom>
              <a:rect b="b" l="l" r="r" t="t"/>
              <a:pathLst>
                <a:path extrusionOk="0" h="4389" w="4505">
                  <a:moveTo>
                    <a:pt x="1226" y="1"/>
                  </a:moveTo>
                  <a:cubicBezTo>
                    <a:pt x="889" y="1"/>
                    <a:pt x="542" y="139"/>
                    <a:pt x="266" y="415"/>
                  </a:cubicBezTo>
                  <a:lnTo>
                    <a:pt x="1" y="702"/>
                  </a:lnTo>
                  <a:lnTo>
                    <a:pt x="3665" y="4388"/>
                  </a:lnTo>
                  <a:lnTo>
                    <a:pt x="3952" y="4013"/>
                  </a:lnTo>
                  <a:cubicBezTo>
                    <a:pt x="4504" y="3549"/>
                    <a:pt x="4504" y="2733"/>
                    <a:pt x="3952" y="2269"/>
                  </a:cubicBezTo>
                  <a:lnTo>
                    <a:pt x="2120" y="415"/>
                  </a:lnTo>
                  <a:cubicBezTo>
                    <a:pt x="1888" y="139"/>
                    <a:pt x="1563" y="1"/>
                    <a:pt x="1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8"/>
            <p:cNvSpPr/>
            <p:nvPr/>
          </p:nvSpPr>
          <p:spPr>
            <a:xfrm>
              <a:off x="2524831" y="3807250"/>
              <a:ext cx="287996" cy="277862"/>
            </a:xfrm>
            <a:custGeom>
              <a:rect b="b" l="l" r="r" t="t"/>
              <a:pathLst>
                <a:path extrusionOk="0" h="12695" w="13158">
                  <a:moveTo>
                    <a:pt x="1568" y="1"/>
                  </a:moveTo>
                  <a:lnTo>
                    <a:pt x="1568" y="1"/>
                  </a:lnTo>
                  <a:cubicBezTo>
                    <a:pt x="0" y="1833"/>
                    <a:pt x="88" y="4593"/>
                    <a:pt x="1832" y="6359"/>
                  </a:cubicBezTo>
                  <a:lnTo>
                    <a:pt x="6800" y="11326"/>
                  </a:lnTo>
                  <a:cubicBezTo>
                    <a:pt x="7727" y="12231"/>
                    <a:pt x="8919" y="12694"/>
                    <a:pt x="10111" y="12694"/>
                  </a:cubicBezTo>
                  <a:cubicBezTo>
                    <a:pt x="11215" y="12694"/>
                    <a:pt x="12319" y="12231"/>
                    <a:pt x="13157" y="11591"/>
                  </a:cubicBezTo>
                  <a:lnTo>
                    <a:pt x="9471" y="7904"/>
                  </a:lnTo>
                  <a:cubicBezTo>
                    <a:pt x="9296" y="8038"/>
                    <a:pt x="9082" y="8109"/>
                    <a:pt x="8868" y="8109"/>
                  </a:cubicBezTo>
                  <a:cubicBezTo>
                    <a:pt x="8624" y="8109"/>
                    <a:pt x="8379" y="8016"/>
                    <a:pt x="8190" y="7816"/>
                  </a:cubicBezTo>
                  <a:lnTo>
                    <a:pt x="5320" y="4968"/>
                  </a:lnTo>
                  <a:cubicBezTo>
                    <a:pt x="5144" y="4791"/>
                    <a:pt x="5056" y="4504"/>
                    <a:pt x="5056" y="4239"/>
                  </a:cubicBezTo>
                  <a:cubicBezTo>
                    <a:pt x="5056" y="4041"/>
                    <a:pt x="5144" y="3776"/>
                    <a:pt x="5232" y="3687"/>
                  </a:cubicBezTo>
                  <a:lnTo>
                    <a:pt x="15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 name="Google Shape;880;p58"/>
          <p:cNvGrpSpPr/>
          <p:nvPr/>
        </p:nvGrpSpPr>
        <p:grpSpPr>
          <a:xfrm>
            <a:off x="3712156" y="3464253"/>
            <a:ext cx="322293" cy="322315"/>
            <a:chOff x="3589767" y="2748114"/>
            <a:chExt cx="322293" cy="322315"/>
          </a:xfrm>
        </p:grpSpPr>
        <p:sp>
          <p:nvSpPr>
            <p:cNvPr id="881" name="Google Shape;881;p58"/>
            <p:cNvSpPr/>
            <p:nvPr/>
          </p:nvSpPr>
          <p:spPr>
            <a:xfrm>
              <a:off x="3627939" y="2748114"/>
              <a:ext cx="245468" cy="322315"/>
            </a:xfrm>
            <a:custGeom>
              <a:rect b="b" l="l" r="r" t="t"/>
              <a:pathLst>
                <a:path extrusionOk="0" h="14726" w="11215">
                  <a:moveTo>
                    <a:pt x="5608" y="1"/>
                  </a:moveTo>
                  <a:cubicBezTo>
                    <a:pt x="2495" y="1"/>
                    <a:pt x="0" y="2495"/>
                    <a:pt x="0" y="5630"/>
                  </a:cubicBezTo>
                  <a:lnTo>
                    <a:pt x="0" y="10862"/>
                  </a:lnTo>
                  <a:cubicBezTo>
                    <a:pt x="0" y="11502"/>
                    <a:pt x="552" y="12142"/>
                    <a:pt x="1281" y="12142"/>
                  </a:cubicBezTo>
                  <a:cubicBezTo>
                    <a:pt x="2031" y="12142"/>
                    <a:pt x="2583" y="11502"/>
                    <a:pt x="2583" y="10862"/>
                  </a:cubicBezTo>
                  <a:lnTo>
                    <a:pt x="2583" y="6535"/>
                  </a:lnTo>
                  <a:cubicBezTo>
                    <a:pt x="2583" y="5807"/>
                    <a:pt x="2031" y="5166"/>
                    <a:pt x="1281" y="5166"/>
                  </a:cubicBezTo>
                  <a:cubicBezTo>
                    <a:pt x="1104" y="5166"/>
                    <a:pt x="1016" y="5255"/>
                    <a:pt x="839" y="5255"/>
                  </a:cubicBezTo>
                  <a:cubicBezTo>
                    <a:pt x="1016" y="2870"/>
                    <a:pt x="3135" y="839"/>
                    <a:pt x="5608" y="839"/>
                  </a:cubicBezTo>
                  <a:cubicBezTo>
                    <a:pt x="8102" y="839"/>
                    <a:pt x="10222" y="2870"/>
                    <a:pt x="10398" y="5255"/>
                  </a:cubicBezTo>
                  <a:cubicBezTo>
                    <a:pt x="10222" y="5255"/>
                    <a:pt x="10111" y="5166"/>
                    <a:pt x="9935" y="5166"/>
                  </a:cubicBezTo>
                  <a:cubicBezTo>
                    <a:pt x="9206" y="5166"/>
                    <a:pt x="8654" y="5807"/>
                    <a:pt x="8654" y="6535"/>
                  </a:cubicBezTo>
                  <a:lnTo>
                    <a:pt x="8654" y="10862"/>
                  </a:lnTo>
                  <a:cubicBezTo>
                    <a:pt x="8654" y="11502"/>
                    <a:pt x="9206" y="12142"/>
                    <a:pt x="9935" y="12142"/>
                  </a:cubicBezTo>
                  <a:cubicBezTo>
                    <a:pt x="10111" y="12142"/>
                    <a:pt x="10222" y="12054"/>
                    <a:pt x="10398" y="12054"/>
                  </a:cubicBezTo>
                  <a:lnTo>
                    <a:pt x="10398" y="12518"/>
                  </a:lnTo>
                  <a:cubicBezTo>
                    <a:pt x="10398" y="12805"/>
                    <a:pt x="10222" y="12981"/>
                    <a:pt x="9935" y="12981"/>
                  </a:cubicBezTo>
                  <a:lnTo>
                    <a:pt x="6800" y="12981"/>
                  </a:lnTo>
                  <a:cubicBezTo>
                    <a:pt x="6623" y="12518"/>
                    <a:pt x="6160" y="12142"/>
                    <a:pt x="5608" y="12142"/>
                  </a:cubicBezTo>
                  <a:cubicBezTo>
                    <a:pt x="4879" y="12142"/>
                    <a:pt x="4327" y="12694"/>
                    <a:pt x="4327" y="13445"/>
                  </a:cubicBezTo>
                  <a:cubicBezTo>
                    <a:pt x="4327" y="14173"/>
                    <a:pt x="4879" y="14725"/>
                    <a:pt x="5608" y="14725"/>
                  </a:cubicBezTo>
                  <a:cubicBezTo>
                    <a:pt x="6160" y="14725"/>
                    <a:pt x="6623" y="14350"/>
                    <a:pt x="6800" y="13908"/>
                  </a:cubicBezTo>
                  <a:lnTo>
                    <a:pt x="9935" y="13908"/>
                  </a:lnTo>
                  <a:cubicBezTo>
                    <a:pt x="10663" y="13908"/>
                    <a:pt x="11215" y="13246"/>
                    <a:pt x="11215" y="12518"/>
                  </a:cubicBezTo>
                  <a:lnTo>
                    <a:pt x="11215" y="5630"/>
                  </a:lnTo>
                  <a:cubicBezTo>
                    <a:pt x="11215" y="2495"/>
                    <a:pt x="8742" y="1"/>
                    <a:pt x="5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8"/>
            <p:cNvSpPr/>
            <p:nvPr/>
          </p:nvSpPr>
          <p:spPr>
            <a:xfrm>
              <a:off x="3893697" y="2883400"/>
              <a:ext cx="18364" cy="108737"/>
            </a:xfrm>
            <a:custGeom>
              <a:rect b="b" l="l" r="r" t="t"/>
              <a:pathLst>
                <a:path extrusionOk="0" h="4968" w="839">
                  <a:moveTo>
                    <a:pt x="0" y="1"/>
                  </a:moveTo>
                  <a:lnTo>
                    <a:pt x="0" y="4968"/>
                  </a:lnTo>
                  <a:cubicBezTo>
                    <a:pt x="464" y="4857"/>
                    <a:pt x="839" y="4306"/>
                    <a:pt x="839" y="3754"/>
                  </a:cubicBezTo>
                  <a:lnTo>
                    <a:pt x="839" y="1193"/>
                  </a:lnTo>
                  <a:cubicBezTo>
                    <a:pt x="839" y="641"/>
                    <a:pt x="464" y="17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8"/>
            <p:cNvSpPr/>
            <p:nvPr/>
          </p:nvSpPr>
          <p:spPr>
            <a:xfrm>
              <a:off x="3589767" y="2883400"/>
              <a:ext cx="17904" cy="108737"/>
            </a:xfrm>
            <a:custGeom>
              <a:rect b="b" l="l" r="r" t="t"/>
              <a:pathLst>
                <a:path extrusionOk="0" h="4968" w="818">
                  <a:moveTo>
                    <a:pt x="817" y="1"/>
                  </a:moveTo>
                  <a:cubicBezTo>
                    <a:pt x="376" y="177"/>
                    <a:pt x="0" y="641"/>
                    <a:pt x="0" y="1193"/>
                  </a:cubicBezTo>
                  <a:lnTo>
                    <a:pt x="0" y="3754"/>
                  </a:lnTo>
                  <a:cubicBezTo>
                    <a:pt x="0" y="4306"/>
                    <a:pt x="376" y="4857"/>
                    <a:pt x="817" y="4968"/>
                  </a:cubicBezTo>
                  <a:lnTo>
                    <a:pt x="8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 name="Google Shape;884;p58"/>
          <p:cNvGrpSpPr/>
          <p:nvPr/>
        </p:nvGrpSpPr>
        <p:grpSpPr>
          <a:xfrm>
            <a:off x="5942875" y="3500425"/>
            <a:ext cx="1725905" cy="843550"/>
            <a:chOff x="5942875" y="3500425"/>
            <a:chExt cx="1725905" cy="843550"/>
          </a:xfrm>
        </p:grpSpPr>
        <p:sp>
          <p:nvSpPr>
            <p:cNvPr id="885" name="Google Shape;885;p58"/>
            <p:cNvSpPr txBox="1"/>
            <p:nvPr/>
          </p:nvSpPr>
          <p:spPr>
            <a:xfrm>
              <a:off x="5942880" y="3500425"/>
              <a:ext cx="1725900" cy="318300"/>
            </a:xfrm>
            <a:prstGeom prst="rect">
              <a:avLst/>
            </a:prstGeom>
            <a:noFill/>
            <a:ln>
              <a:noFill/>
            </a:ln>
          </p:spPr>
          <p:txBody>
            <a:bodyPr anchorCtr="0" anchor="t" bIns="0" lIns="0" spcFirstLastPara="1" rIns="0" wrap="square" tIns="0">
              <a:noAutofit/>
            </a:bodyPr>
            <a:lstStyle/>
            <a:p>
              <a:pPr indent="0" lvl="0" marL="0" rtl="0" algn="r">
                <a:spcBef>
                  <a:spcPts val="0"/>
                </a:spcBef>
                <a:spcAft>
                  <a:spcPts val="1200"/>
                </a:spcAft>
                <a:buNone/>
              </a:pPr>
              <a:r>
                <a:rPr lang="en" sz="2000">
                  <a:solidFill>
                    <a:srgbClr val="FCF5E5"/>
                  </a:solidFill>
                  <a:latin typeface="Bungee"/>
                  <a:ea typeface="Bungee"/>
                  <a:cs typeface="Bungee"/>
                  <a:sym typeface="Bungee"/>
                </a:rPr>
                <a:t>mARS</a:t>
              </a:r>
              <a:endParaRPr sz="2000">
                <a:solidFill>
                  <a:srgbClr val="FCF5E5"/>
                </a:solidFill>
                <a:latin typeface="Bungee"/>
                <a:ea typeface="Bungee"/>
                <a:cs typeface="Bungee"/>
                <a:sym typeface="Bungee"/>
              </a:endParaRPr>
            </a:p>
          </p:txBody>
        </p:sp>
        <p:sp>
          <p:nvSpPr>
            <p:cNvPr id="886" name="Google Shape;886;p58"/>
            <p:cNvSpPr txBox="1"/>
            <p:nvPr/>
          </p:nvSpPr>
          <p:spPr>
            <a:xfrm>
              <a:off x="5942875" y="3907475"/>
              <a:ext cx="1725900" cy="436500"/>
            </a:xfrm>
            <a:prstGeom prst="rect">
              <a:avLst/>
            </a:prstGeom>
            <a:noFill/>
            <a:ln>
              <a:noFill/>
            </a:ln>
          </p:spPr>
          <p:txBody>
            <a:bodyPr anchorCtr="0" anchor="t" bIns="0" lIns="0" spcFirstLastPara="1" rIns="0" wrap="square" tIns="0">
              <a:noAutofit/>
            </a:bodyPr>
            <a:lstStyle/>
            <a:p>
              <a:pPr indent="0" lvl="0" marL="0" rtl="0" algn="r">
                <a:spcBef>
                  <a:spcPts val="0"/>
                </a:spcBef>
                <a:spcAft>
                  <a:spcPts val="1200"/>
                </a:spcAft>
                <a:buNone/>
              </a:pPr>
              <a:r>
                <a:rPr lang="en">
                  <a:solidFill>
                    <a:schemeClr val="dk1"/>
                  </a:solidFill>
                  <a:latin typeface="Open Sans"/>
                  <a:ea typeface="Open Sans"/>
                  <a:cs typeface="Open Sans"/>
                  <a:sym typeface="Open Sans"/>
                </a:rPr>
                <a:t>Mars is actually a very cold place</a:t>
              </a:r>
              <a:endParaRPr>
                <a:solidFill>
                  <a:srgbClr val="FCF5E5"/>
                </a:solidFill>
                <a:latin typeface="Open Sans"/>
                <a:ea typeface="Open Sans"/>
                <a:cs typeface="Open Sans"/>
                <a:sym typeface="Open Sans"/>
              </a:endParaRPr>
            </a:p>
          </p:txBody>
        </p:sp>
      </p:grpSp>
      <p:grpSp>
        <p:nvGrpSpPr>
          <p:cNvPr id="887" name="Google Shape;887;p58"/>
          <p:cNvGrpSpPr/>
          <p:nvPr/>
        </p:nvGrpSpPr>
        <p:grpSpPr>
          <a:xfrm>
            <a:off x="5113647" y="1996591"/>
            <a:ext cx="321812" cy="282196"/>
            <a:chOff x="7366827" y="3267548"/>
            <a:chExt cx="321812" cy="282196"/>
          </a:xfrm>
        </p:grpSpPr>
        <p:sp>
          <p:nvSpPr>
            <p:cNvPr id="888" name="Google Shape;888;p58"/>
            <p:cNvSpPr/>
            <p:nvPr/>
          </p:nvSpPr>
          <p:spPr>
            <a:xfrm>
              <a:off x="7366827" y="3267548"/>
              <a:ext cx="321812" cy="225660"/>
            </a:xfrm>
            <a:custGeom>
              <a:rect b="b" l="l" r="r" t="t"/>
              <a:pathLst>
                <a:path extrusionOk="0" h="10310" w="14703">
                  <a:moveTo>
                    <a:pt x="442" y="0"/>
                  </a:moveTo>
                  <a:cubicBezTo>
                    <a:pt x="177" y="0"/>
                    <a:pt x="0" y="199"/>
                    <a:pt x="0" y="375"/>
                  </a:cubicBezTo>
                  <a:cubicBezTo>
                    <a:pt x="0" y="662"/>
                    <a:pt x="177" y="839"/>
                    <a:pt x="442" y="839"/>
                  </a:cubicBezTo>
                  <a:lnTo>
                    <a:pt x="2650" y="839"/>
                  </a:lnTo>
                  <a:lnTo>
                    <a:pt x="4217" y="7837"/>
                  </a:lnTo>
                  <a:cubicBezTo>
                    <a:pt x="3753" y="8014"/>
                    <a:pt x="3488" y="8477"/>
                    <a:pt x="3488" y="9029"/>
                  </a:cubicBezTo>
                  <a:cubicBezTo>
                    <a:pt x="3488" y="9758"/>
                    <a:pt x="4040" y="10310"/>
                    <a:pt x="4769" y="10310"/>
                  </a:cubicBezTo>
                  <a:lnTo>
                    <a:pt x="12584" y="10310"/>
                  </a:lnTo>
                  <a:cubicBezTo>
                    <a:pt x="12782" y="10310"/>
                    <a:pt x="12959" y="10133"/>
                    <a:pt x="12959" y="9934"/>
                  </a:cubicBezTo>
                  <a:cubicBezTo>
                    <a:pt x="12959" y="9669"/>
                    <a:pt x="12782" y="9493"/>
                    <a:pt x="12584" y="9493"/>
                  </a:cubicBezTo>
                  <a:lnTo>
                    <a:pt x="4769" y="9493"/>
                  </a:lnTo>
                  <a:cubicBezTo>
                    <a:pt x="4504" y="9493"/>
                    <a:pt x="4305" y="9294"/>
                    <a:pt x="4305" y="9029"/>
                  </a:cubicBezTo>
                  <a:cubicBezTo>
                    <a:pt x="4305" y="8830"/>
                    <a:pt x="4504" y="8566"/>
                    <a:pt x="4769" y="8566"/>
                  </a:cubicBezTo>
                  <a:lnTo>
                    <a:pt x="12584" y="8566"/>
                  </a:lnTo>
                  <a:cubicBezTo>
                    <a:pt x="12782" y="8566"/>
                    <a:pt x="12959" y="8477"/>
                    <a:pt x="12959" y="8279"/>
                  </a:cubicBezTo>
                  <a:lnTo>
                    <a:pt x="14703" y="2208"/>
                  </a:lnTo>
                  <a:cubicBezTo>
                    <a:pt x="14703" y="2119"/>
                    <a:pt x="14703" y="1943"/>
                    <a:pt x="14615" y="1854"/>
                  </a:cubicBezTo>
                  <a:cubicBezTo>
                    <a:pt x="14526" y="1766"/>
                    <a:pt x="14438" y="1656"/>
                    <a:pt x="14239" y="1656"/>
                  </a:cubicBezTo>
                  <a:lnTo>
                    <a:pt x="3753" y="1656"/>
                  </a:lnTo>
                  <a:lnTo>
                    <a:pt x="3488" y="287"/>
                  </a:lnTo>
                  <a:cubicBezTo>
                    <a:pt x="3400" y="110"/>
                    <a:pt x="3201" y="0"/>
                    <a:pt x="3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8"/>
            <p:cNvSpPr/>
            <p:nvPr/>
          </p:nvSpPr>
          <p:spPr>
            <a:xfrm>
              <a:off x="7461053" y="3493186"/>
              <a:ext cx="56557" cy="56557"/>
            </a:xfrm>
            <a:custGeom>
              <a:rect b="b" l="l" r="r" t="t"/>
              <a:pathLst>
                <a:path extrusionOk="0" h="2584" w="2584">
                  <a:moveTo>
                    <a:pt x="1303" y="1"/>
                  </a:moveTo>
                  <a:cubicBezTo>
                    <a:pt x="552" y="1"/>
                    <a:pt x="0" y="552"/>
                    <a:pt x="0" y="1281"/>
                  </a:cubicBezTo>
                  <a:cubicBezTo>
                    <a:pt x="0" y="2031"/>
                    <a:pt x="552" y="2583"/>
                    <a:pt x="1303" y="2583"/>
                  </a:cubicBezTo>
                  <a:cubicBezTo>
                    <a:pt x="2031" y="2583"/>
                    <a:pt x="2583" y="2031"/>
                    <a:pt x="2583" y="1281"/>
                  </a:cubicBezTo>
                  <a:cubicBezTo>
                    <a:pt x="2583" y="552"/>
                    <a:pt x="2031" y="1"/>
                    <a:pt x="13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8"/>
            <p:cNvSpPr/>
            <p:nvPr/>
          </p:nvSpPr>
          <p:spPr>
            <a:xfrm>
              <a:off x="7593932" y="3493186"/>
              <a:ext cx="56535" cy="56557"/>
            </a:xfrm>
            <a:custGeom>
              <a:rect b="b" l="l" r="r" t="t"/>
              <a:pathLst>
                <a:path extrusionOk="0" h="2584" w="2583">
                  <a:moveTo>
                    <a:pt x="1303" y="1"/>
                  </a:moveTo>
                  <a:cubicBezTo>
                    <a:pt x="552" y="1"/>
                    <a:pt x="0" y="552"/>
                    <a:pt x="0" y="1281"/>
                  </a:cubicBezTo>
                  <a:cubicBezTo>
                    <a:pt x="0" y="2031"/>
                    <a:pt x="552" y="2583"/>
                    <a:pt x="1303" y="2583"/>
                  </a:cubicBezTo>
                  <a:cubicBezTo>
                    <a:pt x="2031" y="2583"/>
                    <a:pt x="2583" y="2031"/>
                    <a:pt x="2583" y="1281"/>
                  </a:cubicBezTo>
                  <a:cubicBezTo>
                    <a:pt x="2583" y="552"/>
                    <a:pt x="2031" y="1"/>
                    <a:pt x="13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58"/>
          <p:cNvGrpSpPr/>
          <p:nvPr/>
        </p:nvGrpSpPr>
        <p:grpSpPr>
          <a:xfrm>
            <a:off x="3712145" y="1976838"/>
            <a:ext cx="322315" cy="321702"/>
            <a:chOff x="5764093" y="2748727"/>
            <a:chExt cx="322315" cy="321702"/>
          </a:xfrm>
        </p:grpSpPr>
        <p:sp>
          <p:nvSpPr>
            <p:cNvPr id="892" name="Google Shape;892;p58"/>
            <p:cNvSpPr/>
            <p:nvPr/>
          </p:nvSpPr>
          <p:spPr>
            <a:xfrm>
              <a:off x="5764093" y="3013740"/>
              <a:ext cx="94729" cy="56689"/>
            </a:xfrm>
            <a:custGeom>
              <a:rect b="b" l="l" r="r" t="t"/>
              <a:pathLst>
                <a:path extrusionOk="0" h="2590" w="4328">
                  <a:moveTo>
                    <a:pt x="2079" y="1"/>
                  </a:moveTo>
                  <a:cubicBezTo>
                    <a:pt x="2027" y="1"/>
                    <a:pt x="1974" y="3"/>
                    <a:pt x="1921" y="6"/>
                  </a:cubicBezTo>
                  <a:cubicBezTo>
                    <a:pt x="818" y="117"/>
                    <a:pt x="1" y="1110"/>
                    <a:pt x="1" y="2324"/>
                  </a:cubicBezTo>
                  <a:cubicBezTo>
                    <a:pt x="1" y="2413"/>
                    <a:pt x="89" y="2589"/>
                    <a:pt x="266" y="2589"/>
                  </a:cubicBezTo>
                  <a:lnTo>
                    <a:pt x="3952" y="2589"/>
                  </a:lnTo>
                  <a:cubicBezTo>
                    <a:pt x="4129" y="2589"/>
                    <a:pt x="4328" y="2413"/>
                    <a:pt x="4328" y="2126"/>
                  </a:cubicBezTo>
                  <a:cubicBezTo>
                    <a:pt x="4328" y="982"/>
                    <a:pt x="3312" y="1"/>
                    <a:pt x="2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8"/>
            <p:cNvSpPr/>
            <p:nvPr/>
          </p:nvSpPr>
          <p:spPr>
            <a:xfrm>
              <a:off x="5878609" y="3013872"/>
              <a:ext cx="92803" cy="56557"/>
            </a:xfrm>
            <a:custGeom>
              <a:rect b="b" l="l" r="r" t="t"/>
              <a:pathLst>
                <a:path extrusionOk="0" h="2584" w="4240">
                  <a:moveTo>
                    <a:pt x="2120" y="0"/>
                  </a:moveTo>
                  <a:cubicBezTo>
                    <a:pt x="928" y="0"/>
                    <a:pt x="1" y="927"/>
                    <a:pt x="1" y="2120"/>
                  </a:cubicBezTo>
                  <a:cubicBezTo>
                    <a:pt x="1" y="2407"/>
                    <a:pt x="199" y="2583"/>
                    <a:pt x="376" y="2583"/>
                  </a:cubicBezTo>
                  <a:lnTo>
                    <a:pt x="3864" y="2583"/>
                  </a:lnTo>
                  <a:cubicBezTo>
                    <a:pt x="4063" y="2583"/>
                    <a:pt x="4239" y="2407"/>
                    <a:pt x="4239" y="2120"/>
                  </a:cubicBezTo>
                  <a:cubicBezTo>
                    <a:pt x="4239" y="927"/>
                    <a:pt x="3312" y="0"/>
                    <a:pt x="21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8"/>
            <p:cNvSpPr/>
            <p:nvPr/>
          </p:nvSpPr>
          <p:spPr>
            <a:xfrm>
              <a:off x="5991680" y="3013872"/>
              <a:ext cx="94729" cy="56557"/>
            </a:xfrm>
            <a:custGeom>
              <a:rect b="b" l="l" r="r" t="t"/>
              <a:pathLst>
                <a:path extrusionOk="0" h="2584" w="4328">
                  <a:moveTo>
                    <a:pt x="2120" y="0"/>
                  </a:moveTo>
                  <a:cubicBezTo>
                    <a:pt x="906" y="0"/>
                    <a:pt x="1" y="927"/>
                    <a:pt x="1" y="2120"/>
                  </a:cubicBezTo>
                  <a:cubicBezTo>
                    <a:pt x="1" y="2407"/>
                    <a:pt x="177" y="2583"/>
                    <a:pt x="464" y="2583"/>
                  </a:cubicBezTo>
                  <a:lnTo>
                    <a:pt x="3864" y="2583"/>
                  </a:lnTo>
                  <a:cubicBezTo>
                    <a:pt x="4129" y="2583"/>
                    <a:pt x="4327" y="2407"/>
                    <a:pt x="4327" y="2120"/>
                  </a:cubicBezTo>
                  <a:cubicBezTo>
                    <a:pt x="4327" y="927"/>
                    <a:pt x="3312" y="0"/>
                    <a:pt x="21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8"/>
            <p:cNvSpPr/>
            <p:nvPr/>
          </p:nvSpPr>
          <p:spPr>
            <a:xfrm>
              <a:off x="5784383" y="2957818"/>
              <a:ext cx="56076" cy="56076"/>
            </a:xfrm>
            <a:custGeom>
              <a:rect b="b" l="l" r="r" t="t"/>
              <a:pathLst>
                <a:path extrusionOk="0" h="2562" w="2562">
                  <a:moveTo>
                    <a:pt x="1281" y="0"/>
                  </a:moveTo>
                  <a:cubicBezTo>
                    <a:pt x="553" y="0"/>
                    <a:pt x="1" y="552"/>
                    <a:pt x="1" y="1281"/>
                  </a:cubicBezTo>
                  <a:cubicBezTo>
                    <a:pt x="1" y="1921"/>
                    <a:pt x="553" y="2561"/>
                    <a:pt x="1281" y="2561"/>
                  </a:cubicBezTo>
                  <a:cubicBezTo>
                    <a:pt x="2010" y="2561"/>
                    <a:pt x="2562" y="1921"/>
                    <a:pt x="2562" y="1281"/>
                  </a:cubicBezTo>
                  <a:cubicBezTo>
                    <a:pt x="2562" y="552"/>
                    <a:pt x="2010" y="0"/>
                    <a:pt x="12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8"/>
            <p:cNvSpPr/>
            <p:nvPr/>
          </p:nvSpPr>
          <p:spPr>
            <a:xfrm>
              <a:off x="5896972" y="2957818"/>
              <a:ext cx="56557" cy="56076"/>
            </a:xfrm>
            <a:custGeom>
              <a:rect b="b" l="l" r="r" t="t"/>
              <a:pathLst>
                <a:path extrusionOk="0" h="2562" w="2584">
                  <a:moveTo>
                    <a:pt x="1281" y="0"/>
                  </a:moveTo>
                  <a:cubicBezTo>
                    <a:pt x="553" y="0"/>
                    <a:pt x="1" y="552"/>
                    <a:pt x="1" y="1281"/>
                  </a:cubicBezTo>
                  <a:cubicBezTo>
                    <a:pt x="1" y="1921"/>
                    <a:pt x="553" y="2561"/>
                    <a:pt x="1281" y="2561"/>
                  </a:cubicBezTo>
                  <a:cubicBezTo>
                    <a:pt x="2032" y="2561"/>
                    <a:pt x="2584" y="1921"/>
                    <a:pt x="2584" y="1281"/>
                  </a:cubicBezTo>
                  <a:cubicBezTo>
                    <a:pt x="2584" y="552"/>
                    <a:pt x="2032" y="0"/>
                    <a:pt x="12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8"/>
            <p:cNvSpPr/>
            <p:nvPr/>
          </p:nvSpPr>
          <p:spPr>
            <a:xfrm>
              <a:off x="5850593" y="2842821"/>
              <a:ext cx="56557" cy="58483"/>
            </a:xfrm>
            <a:custGeom>
              <a:rect b="b" l="l" r="r" t="t"/>
              <a:pathLst>
                <a:path extrusionOk="0" h="2672" w="2584">
                  <a:moveTo>
                    <a:pt x="1281" y="0"/>
                  </a:moveTo>
                  <a:cubicBezTo>
                    <a:pt x="552" y="0"/>
                    <a:pt x="0" y="641"/>
                    <a:pt x="0" y="1303"/>
                  </a:cubicBezTo>
                  <a:cubicBezTo>
                    <a:pt x="0" y="2031"/>
                    <a:pt x="552" y="2672"/>
                    <a:pt x="1281" y="2672"/>
                  </a:cubicBezTo>
                  <a:cubicBezTo>
                    <a:pt x="1943" y="2672"/>
                    <a:pt x="2583" y="2031"/>
                    <a:pt x="2583" y="1303"/>
                  </a:cubicBezTo>
                  <a:cubicBezTo>
                    <a:pt x="2583" y="641"/>
                    <a:pt x="1943" y="0"/>
                    <a:pt x="12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8"/>
            <p:cNvSpPr/>
            <p:nvPr/>
          </p:nvSpPr>
          <p:spPr>
            <a:xfrm>
              <a:off x="5943352" y="2842821"/>
              <a:ext cx="58505" cy="58483"/>
            </a:xfrm>
            <a:custGeom>
              <a:rect b="b" l="l" r="r" t="t"/>
              <a:pathLst>
                <a:path extrusionOk="0" h="2672" w="2673">
                  <a:moveTo>
                    <a:pt x="1281" y="0"/>
                  </a:moveTo>
                  <a:cubicBezTo>
                    <a:pt x="641" y="0"/>
                    <a:pt x="1" y="641"/>
                    <a:pt x="1" y="1303"/>
                  </a:cubicBezTo>
                  <a:cubicBezTo>
                    <a:pt x="1" y="2031"/>
                    <a:pt x="641" y="2672"/>
                    <a:pt x="1281" y="2672"/>
                  </a:cubicBezTo>
                  <a:cubicBezTo>
                    <a:pt x="2010" y="2672"/>
                    <a:pt x="2672" y="2031"/>
                    <a:pt x="2672" y="1303"/>
                  </a:cubicBezTo>
                  <a:cubicBezTo>
                    <a:pt x="2672" y="641"/>
                    <a:pt x="2010" y="0"/>
                    <a:pt x="12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8"/>
            <p:cNvSpPr/>
            <p:nvPr/>
          </p:nvSpPr>
          <p:spPr>
            <a:xfrm>
              <a:off x="6009562" y="2957818"/>
              <a:ext cx="56557" cy="56076"/>
            </a:xfrm>
            <a:custGeom>
              <a:rect b="b" l="l" r="r" t="t"/>
              <a:pathLst>
                <a:path extrusionOk="0" h="2562" w="2584">
                  <a:moveTo>
                    <a:pt x="1303" y="0"/>
                  </a:moveTo>
                  <a:cubicBezTo>
                    <a:pt x="552" y="0"/>
                    <a:pt x="0" y="552"/>
                    <a:pt x="0" y="1281"/>
                  </a:cubicBezTo>
                  <a:cubicBezTo>
                    <a:pt x="0" y="1921"/>
                    <a:pt x="552" y="2561"/>
                    <a:pt x="1303" y="2561"/>
                  </a:cubicBezTo>
                  <a:cubicBezTo>
                    <a:pt x="2031" y="2561"/>
                    <a:pt x="2583" y="1921"/>
                    <a:pt x="2583" y="1281"/>
                  </a:cubicBezTo>
                  <a:cubicBezTo>
                    <a:pt x="2583" y="552"/>
                    <a:pt x="2031" y="0"/>
                    <a:pt x="1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8"/>
            <p:cNvSpPr/>
            <p:nvPr/>
          </p:nvSpPr>
          <p:spPr>
            <a:xfrm>
              <a:off x="5895046" y="2748727"/>
              <a:ext cx="60410" cy="74308"/>
            </a:xfrm>
            <a:custGeom>
              <a:rect b="b" l="l" r="r" t="t"/>
              <a:pathLst>
                <a:path extrusionOk="0" h="3395" w="2760">
                  <a:moveTo>
                    <a:pt x="1372" y="0"/>
                  </a:moveTo>
                  <a:cubicBezTo>
                    <a:pt x="1281" y="0"/>
                    <a:pt x="1192" y="28"/>
                    <a:pt x="1104" y="83"/>
                  </a:cubicBezTo>
                  <a:lnTo>
                    <a:pt x="177" y="988"/>
                  </a:lnTo>
                  <a:cubicBezTo>
                    <a:pt x="0" y="1187"/>
                    <a:pt x="0" y="1452"/>
                    <a:pt x="177" y="1540"/>
                  </a:cubicBezTo>
                  <a:cubicBezTo>
                    <a:pt x="265" y="1639"/>
                    <a:pt x="381" y="1689"/>
                    <a:pt x="497" y="1689"/>
                  </a:cubicBezTo>
                  <a:cubicBezTo>
                    <a:pt x="613" y="1689"/>
                    <a:pt x="729" y="1639"/>
                    <a:pt x="817" y="1540"/>
                  </a:cubicBezTo>
                  <a:lnTo>
                    <a:pt x="905" y="1452"/>
                  </a:lnTo>
                  <a:lnTo>
                    <a:pt x="905" y="3019"/>
                  </a:lnTo>
                  <a:cubicBezTo>
                    <a:pt x="905" y="3196"/>
                    <a:pt x="1104" y="3394"/>
                    <a:pt x="1369" y="3394"/>
                  </a:cubicBezTo>
                  <a:cubicBezTo>
                    <a:pt x="1656" y="3394"/>
                    <a:pt x="1833" y="3196"/>
                    <a:pt x="1833" y="3019"/>
                  </a:cubicBezTo>
                  <a:lnTo>
                    <a:pt x="1833" y="1452"/>
                  </a:lnTo>
                  <a:lnTo>
                    <a:pt x="1921" y="1540"/>
                  </a:lnTo>
                  <a:cubicBezTo>
                    <a:pt x="2020" y="1639"/>
                    <a:pt x="2136" y="1689"/>
                    <a:pt x="2249" y="1689"/>
                  </a:cubicBezTo>
                  <a:cubicBezTo>
                    <a:pt x="2362" y="1689"/>
                    <a:pt x="2473" y="1639"/>
                    <a:pt x="2561" y="1540"/>
                  </a:cubicBezTo>
                  <a:cubicBezTo>
                    <a:pt x="2760" y="1452"/>
                    <a:pt x="2760" y="1187"/>
                    <a:pt x="2561" y="988"/>
                  </a:cubicBezTo>
                  <a:lnTo>
                    <a:pt x="1656" y="83"/>
                  </a:lnTo>
                  <a:cubicBezTo>
                    <a:pt x="1557" y="28"/>
                    <a:pt x="1463" y="0"/>
                    <a:pt x="13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8"/>
            <p:cNvSpPr/>
            <p:nvPr/>
          </p:nvSpPr>
          <p:spPr>
            <a:xfrm>
              <a:off x="5989754" y="2748727"/>
              <a:ext cx="58002" cy="74308"/>
            </a:xfrm>
            <a:custGeom>
              <a:rect b="b" l="l" r="r" t="t"/>
              <a:pathLst>
                <a:path extrusionOk="0" h="3395" w="2650">
                  <a:moveTo>
                    <a:pt x="1339" y="0"/>
                  </a:moveTo>
                  <a:cubicBezTo>
                    <a:pt x="1236" y="0"/>
                    <a:pt x="1148" y="28"/>
                    <a:pt x="1104" y="83"/>
                  </a:cubicBezTo>
                  <a:lnTo>
                    <a:pt x="177" y="988"/>
                  </a:lnTo>
                  <a:cubicBezTo>
                    <a:pt x="0" y="1187"/>
                    <a:pt x="0" y="1452"/>
                    <a:pt x="177" y="1540"/>
                  </a:cubicBezTo>
                  <a:cubicBezTo>
                    <a:pt x="265" y="1639"/>
                    <a:pt x="381" y="1689"/>
                    <a:pt x="497" y="1689"/>
                  </a:cubicBezTo>
                  <a:cubicBezTo>
                    <a:pt x="613" y="1689"/>
                    <a:pt x="729" y="1639"/>
                    <a:pt x="817" y="1540"/>
                  </a:cubicBezTo>
                  <a:lnTo>
                    <a:pt x="905" y="1452"/>
                  </a:lnTo>
                  <a:lnTo>
                    <a:pt x="905" y="3019"/>
                  </a:lnTo>
                  <a:cubicBezTo>
                    <a:pt x="905" y="3196"/>
                    <a:pt x="1104" y="3394"/>
                    <a:pt x="1369" y="3394"/>
                  </a:cubicBezTo>
                  <a:cubicBezTo>
                    <a:pt x="1546" y="3394"/>
                    <a:pt x="1833" y="3196"/>
                    <a:pt x="1833" y="3019"/>
                  </a:cubicBezTo>
                  <a:lnTo>
                    <a:pt x="1833" y="1452"/>
                  </a:lnTo>
                  <a:lnTo>
                    <a:pt x="1921" y="1540"/>
                  </a:lnTo>
                  <a:cubicBezTo>
                    <a:pt x="2009" y="1639"/>
                    <a:pt x="2125" y="1689"/>
                    <a:pt x="2241" y="1689"/>
                  </a:cubicBezTo>
                  <a:cubicBezTo>
                    <a:pt x="2357" y="1689"/>
                    <a:pt x="2473" y="1639"/>
                    <a:pt x="2561" y="1540"/>
                  </a:cubicBezTo>
                  <a:cubicBezTo>
                    <a:pt x="2649" y="1452"/>
                    <a:pt x="2649" y="1187"/>
                    <a:pt x="2561" y="988"/>
                  </a:cubicBezTo>
                  <a:lnTo>
                    <a:pt x="1656" y="83"/>
                  </a:lnTo>
                  <a:cubicBezTo>
                    <a:pt x="1557" y="28"/>
                    <a:pt x="1441" y="0"/>
                    <a:pt x="13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8"/>
            <p:cNvSpPr/>
            <p:nvPr/>
          </p:nvSpPr>
          <p:spPr>
            <a:xfrm>
              <a:off x="5802265" y="2748727"/>
              <a:ext cx="58483" cy="74308"/>
            </a:xfrm>
            <a:custGeom>
              <a:rect b="b" l="l" r="r" t="t"/>
              <a:pathLst>
                <a:path extrusionOk="0" h="3395" w="2672">
                  <a:moveTo>
                    <a:pt x="1325" y="0"/>
                  </a:moveTo>
                  <a:cubicBezTo>
                    <a:pt x="1220" y="0"/>
                    <a:pt x="1105" y="28"/>
                    <a:pt x="1016" y="83"/>
                  </a:cubicBezTo>
                  <a:lnTo>
                    <a:pt x="89" y="988"/>
                  </a:lnTo>
                  <a:cubicBezTo>
                    <a:pt x="1" y="1187"/>
                    <a:pt x="1" y="1452"/>
                    <a:pt x="89" y="1540"/>
                  </a:cubicBezTo>
                  <a:cubicBezTo>
                    <a:pt x="188" y="1639"/>
                    <a:pt x="304" y="1689"/>
                    <a:pt x="417" y="1689"/>
                  </a:cubicBezTo>
                  <a:cubicBezTo>
                    <a:pt x="531" y="1689"/>
                    <a:pt x="641" y="1639"/>
                    <a:pt x="729" y="1540"/>
                  </a:cubicBezTo>
                  <a:lnTo>
                    <a:pt x="840" y="1452"/>
                  </a:lnTo>
                  <a:lnTo>
                    <a:pt x="840" y="3019"/>
                  </a:lnTo>
                  <a:cubicBezTo>
                    <a:pt x="840" y="3196"/>
                    <a:pt x="1105" y="3394"/>
                    <a:pt x="1281" y="3394"/>
                  </a:cubicBezTo>
                  <a:cubicBezTo>
                    <a:pt x="1568" y="3394"/>
                    <a:pt x="1745" y="3196"/>
                    <a:pt x="1745" y="3019"/>
                  </a:cubicBezTo>
                  <a:lnTo>
                    <a:pt x="1745" y="1452"/>
                  </a:lnTo>
                  <a:lnTo>
                    <a:pt x="1833" y="1540"/>
                  </a:lnTo>
                  <a:cubicBezTo>
                    <a:pt x="1932" y="1639"/>
                    <a:pt x="2048" y="1689"/>
                    <a:pt x="2164" y="1689"/>
                  </a:cubicBezTo>
                  <a:cubicBezTo>
                    <a:pt x="2280" y="1689"/>
                    <a:pt x="2396" y="1639"/>
                    <a:pt x="2495" y="1540"/>
                  </a:cubicBezTo>
                  <a:cubicBezTo>
                    <a:pt x="2672" y="1452"/>
                    <a:pt x="2672" y="1187"/>
                    <a:pt x="2495" y="988"/>
                  </a:cubicBezTo>
                  <a:lnTo>
                    <a:pt x="1568" y="83"/>
                  </a:lnTo>
                  <a:cubicBezTo>
                    <a:pt x="1524" y="28"/>
                    <a:pt x="1430" y="0"/>
                    <a:pt x="13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8"/>
            <p:cNvSpPr/>
            <p:nvPr/>
          </p:nvSpPr>
          <p:spPr>
            <a:xfrm>
              <a:off x="5925010" y="2901282"/>
              <a:ext cx="94707" cy="127101"/>
            </a:xfrm>
            <a:custGeom>
              <a:rect b="b" l="l" r="r" t="t"/>
              <a:pathLst>
                <a:path extrusionOk="0" h="5807" w="4327">
                  <a:moveTo>
                    <a:pt x="2119" y="1"/>
                  </a:moveTo>
                  <a:cubicBezTo>
                    <a:pt x="1104" y="1"/>
                    <a:pt x="287" y="729"/>
                    <a:pt x="0" y="1656"/>
                  </a:cubicBezTo>
                  <a:cubicBezTo>
                    <a:pt x="1192" y="1745"/>
                    <a:pt x="2119" y="2672"/>
                    <a:pt x="2119" y="3864"/>
                  </a:cubicBezTo>
                  <a:cubicBezTo>
                    <a:pt x="2119" y="4239"/>
                    <a:pt x="2031" y="4592"/>
                    <a:pt x="1854" y="4968"/>
                  </a:cubicBezTo>
                  <a:cubicBezTo>
                    <a:pt x="2119" y="5144"/>
                    <a:pt x="2406" y="5431"/>
                    <a:pt x="2583" y="5807"/>
                  </a:cubicBezTo>
                  <a:cubicBezTo>
                    <a:pt x="2760" y="5431"/>
                    <a:pt x="3047" y="5144"/>
                    <a:pt x="3311" y="4968"/>
                  </a:cubicBezTo>
                  <a:cubicBezTo>
                    <a:pt x="3135" y="4592"/>
                    <a:pt x="3047" y="4239"/>
                    <a:pt x="3047" y="3864"/>
                  </a:cubicBezTo>
                  <a:cubicBezTo>
                    <a:pt x="3047" y="2937"/>
                    <a:pt x="3510" y="2208"/>
                    <a:pt x="4327" y="1833"/>
                  </a:cubicBezTo>
                  <a:cubicBezTo>
                    <a:pt x="4150" y="839"/>
                    <a:pt x="3223" y="1"/>
                    <a:pt x="2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8"/>
            <p:cNvSpPr/>
            <p:nvPr/>
          </p:nvSpPr>
          <p:spPr>
            <a:xfrm>
              <a:off x="5830303" y="2901282"/>
              <a:ext cx="94729" cy="127101"/>
            </a:xfrm>
            <a:custGeom>
              <a:rect b="b" l="l" r="r" t="t"/>
              <a:pathLst>
                <a:path extrusionOk="0" h="5807" w="4328">
                  <a:moveTo>
                    <a:pt x="2208" y="1"/>
                  </a:moveTo>
                  <a:cubicBezTo>
                    <a:pt x="1104" y="1"/>
                    <a:pt x="199" y="839"/>
                    <a:pt x="0" y="1833"/>
                  </a:cubicBezTo>
                  <a:cubicBezTo>
                    <a:pt x="839" y="2208"/>
                    <a:pt x="1303" y="2937"/>
                    <a:pt x="1303" y="3864"/>
                  </a:cubicBezTo>
                  <a:cubicBezTo>
                    <a:pt x="1303" y="4239"/>
                    <a:pt x="1214" y="4592"/>
                    <a:pt x="1016" y="4968"/>
                  </a:cubicBezTo>
                  <a:cubicBezTo>
                    <a:pt x="1303" y="5144"/>
                    <a:pt x="1568" y="5431"/>
                    <a:pt x="1766" y="5807"/>
                  </a:cubicBezTo>
                  <a:cubicBezTo>
                    <a:pt x="1943" y="5431"/>
                    <a:pt x="2208" y="5144"/>
                    <a:pt x="2495" y="4968"/>
                  </a:cubicBezTo>
                  <a:cubicBezTo>
                    <a:pt x="2318" y="4592"/>
                    <a:pt x="2208" y="4239"/>
                    <a:pt x="2208" y="3864"/>
                  </a:cubicBezTo>
                  <a:cubicBezTo>
                    <a:pt x="2208" y="2672"/>
                    <a:pt x="3135" y="1745"/>
                    <a:pt x="4327" y="1656"/>
                  </a:cubicBezTo>
                  <a:cubicBezTo>
                    <a:pt x="4062" y="729"/>
                    <a:pt x="3223" y="1"/>
                    <a:pt x="22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58"/>
          <p:cNvGrpSpPr/>
          <p:nvPr/>
        </p:nvGrpSpPr>
        <p:grpSpPr>
          <a:xfrm>
            <a:off x="5113636" y="2570126"/>
            <a:ext cx="321834" cy="322315"/>
            <a:chOff x="5216643" y="2748114"/>
            <a:chExt cx="321834" cy="322315"/>
          </a:xfrm>
        </p:grpSpPr>
        <p:sp>
          <p:nvSpPr>
            <p:cNvPr id="906" name="Google Shape;906;p58"/>
            <p:cNvSpPr/>
            <p:nvPr/>
          </p:nvSpPr>
          <p:spPr>
            <a:xfrm>
              <a:off x="5377560" y="2794493"/>
              <a:ext cx="17882" cy="20333"/>
            </a:xfrm>
            <a:custGeom>
              <a:rect b="b" l="l" r="r" t="t"/>
              <a:pathLst>
                <a:path extrusionOk="0" h="929" w="817">
                  <a:moveTo>
                    <a:pt x="464" y="1"/>
                  </a:moveTo>
                  <a:cubicBezTo>
                    <a:pt x="177" y="1"/>
                    <a:pt x="0" y="288"/>
                    <a:pt x="0" y="464"/>
                  </a:cubicBezTo>
                  <a:cubicBezTo>
                    <a:pt x="0" y="751"/>
                    <a:pt x="177" y="928"/>
                    <a:pt x="464" y="928"/>
                  </a:cubicBezTo>
                  <a:cubicBezTo>
                    <a:pt x="640" y="928"/>
                    <a:pt x="817" y="751"/>
                    <a:pt x="817" y="464"/>
                  </a:cubicBezTo>
                  <a:cubicBezTo>
                    <a:pt x="817" y="288"/>
                    <a:pt x="640" y="1"/>
                    <a:pt x="4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8"/>
            <p:cNvSpPr/>
            <p:nvPr/>
          </p:nvSpPr>
          <p:spPr>
            <a:xfrm>
              <a:off x="5331159" y="2748114"/>
              <a:ext cx="112611" cy="113093"/>
            </a:xfrm>
            <a:custGeom>
              <a:rect b="b" l="l" r="r" t="t"/>
              <a:pathLst>
                <a:path extrusionOk="0" h="5167" w="5145">
                  <a:moveTo>
                    <a:pt x="2584" y="1303"/>
                  </a:moveTo>
                  <a:cubicBezTo>
                    <a:pt x="3224" y="1303"/>
                    <a:pt x="3864" y="1855"/>
                    <a:pt x="3864" y="2583"/>
                  </a:cubicBezTo>
                  <a:cubicBezTo>
                    <a:pt x="3864" y="3312"/>
                    <a:pt x="3224" y="3864"/>
                    <a:pt x="2584" y="3864"/>
                  </a:cubicBezTo>
                  <a:cubicBezTo>
                    <a:pt x="1833" y="3864"/>
                    <a:pt x="1281" y="3312"/>
                    <a:pt x="1281" y="2583"/>
                  </a:cubicBezTo>
                  <a:cubicBezTo>
                    <a:pt x="1281" y="1855"/>
                    <a:pt x="1833" y="1303"/>
                    <a:pt x="2584" y="1303"/>
                  </a:cubicBezTo>
                  <a:close/>
                  <a:moveTo>
                    <a:pt x="2584" y="1"/>
                  </a:moveTo>
                  <a:cubicBezTo>
                    <a:pt x="1105" y="1"/>
                    <a:pt x="1" y="1215"/>
                    <a:pt x="1" y="2583"/>
                  </a:cubicBezTo>
                  <a:cubicBezTo>
                    <a:pt x="1" y="4063"/>
                    <a:pt x="1105" y="5166"/>
                    <a:pt x="2584" y="5166"/>
                  </a:cubicBezTo>
                  <a:cubicBezTo>
                    <a:pt x="3952" y="5166"/>
                    <a:pt x="5145" y="4063"/>
                    <a:pt x="5145" y="2583"/>
                  </a:cubicBezTo>
                  <a:cubicBezTo>
                    <a:pt x="5145" y="1215"/>
                    <a:pt x="3952" y="1"/>
                    <a:pt x="2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8"/>
            <p:cNvSpPr/>
            <p:nvPr/>
          </p:nvSpPr>
          <p:spPr>
            <a:xfrm>
              <a:off x="5216643" y="2831308"/>
              <a:ext cx="321834" cy="239121"/>
            </a:xfrm>
            <a:custGeom>
              <a:rect b="b" l="l" r="r" t="t"/>
              <a:pathLst>
                <a:path extrusionOk="0" h="10925" w="14704">
                  <a:moveTo>
                    <a:pt x="10377" y="3926"/>
                  </a:moveTo>
                  <a:cubicBezTo>
                    <a:pt x="10575" y="3926"/>
                    <a:pt x="10840" y="4213"/>
                    <a:pt x="10840" y="4390"/>
                  </a:cubicBezTo>
                  <a:cubicBezTo>
                    <a:pt x="10840" y="4677"/>
                    <a:pt x="10575" y="4853"/>
                    <a:pt x="10377" y="4853"/>
                  </a:cubicBezTo>
                  <a:cubicBezTo>
                    <a:pt x="10112" y="4853"/>
                    <a:pt x="9935" y="4677"/>
                    <a:pt x="9935" y="4390"/>
                  </a:cubicBezTo>
                  <a:cubicBezTo>
                    <a:pt x="9935" y="4213"/>
                    <a:pt x="10112" y="3926"/>
                    <a:pt x="10377" y="3926"/>
                  </a:cubicBezTo>
                  <a:close/>
                  <a:moveTo>
                    <a:pt x="12207" y="1"/>
                  </a:moveTo>
                  <a:cubicBezTo>
                    <a:pt x="11869" y="1"/>
                    <a:pt x="11528" y="84"/>
                    <a:pt x="11215" y="262"/>
                  </a:cubicBezTo>
                  <a:lnTo>
                    <a:pt x="10928" y="438"/>
                  </a:lnTo>
                  <a:cubicBezTo>
                    <a:pt x="10840" y="438"/>
                    <a:pt x="10840" y="350"/>
                    <a:pt x="10840" y="350"/>
                  </a:cubicBezTo>
                  <a:cubicBezTo>
                    <a:pt x="10663" y="813"/>
                    <a:pt x="10377" y="1078"/>
                    <a:pt x="10023" y="1365"/>
                  </a:cubicBezTo>
                  <a:cubicBezTo>
                    <a:pt x="10200" y="1454"/>
                    <a:pt x="10377" y="1630"/>
                    <a:pt x="10377" y="1829"/>
                  </a:cubicBezTo>
                  <a:cubicBezTo>
                    <a:pt x="10377" y="2094"/>
                    <a:pt x="10200" y="2270"/>
                    <a:pt x="9935" y="2270"/>
                  </a:cubicBezTo>
                  <a:lnTo>
                    <a:pt x="5608" y="2270"/>
                  </a:lnTo>
                  <a:cubicBezTo>
                    <a:pt x="5409" y="2270"/>
                    <a:pt x="5233" y="2094"/>
                    <a:pt x="5233" y="1829"/>
                  </a:cubicBezTo>
                  <a:cubicBezTo>
                    <a:pt x="5233" y="1630"/>
                    <a:pt x="5321" y="1454"/>
                    <a:pt x="5520" y="1365"/>
                  </a:cubicBezTo>
                  <a:cubicBezTo>
                    <a:pt x="5233" y="1078"/>
                    <a:pt x="4968" y="813"/>
                    <a:pt x="4769" y="350"/>
                  </a:cubicBezTo>
                  <a:cubicBezTo>
                    <a:pt x="2937" y="1277"/>
                    <a:pt x="1745" y="2933"/>
                    <a:pt x="1745" y="4765"/>
                  </a:cubicBezTo>
                  <a:cubicBezTo>
                    <a:pt x="1281" y="4588"/>
                    <a:pt x="818" y="4125"/>
                    <a:pt x="818" y="3573"/>
                  </a:cubicBezTo>
                  <a:cubicBezTo>
                    <a:pt x="818" y="3286"/>
                    <a:pt x="641" y="3109"/>
                    <a:pt x="442" y="3109"/>
                  </a:cubicBezTo>
                  <a:cubicBezTo>
                    <a:pt x="177" y="3109"/>
                    <a:pt x="1" y="3286"/>
                    <a:pt x="1" y="3573"/>
                  </a:cubicBezTo>
                  <a:cubicBezTo>
                    <a:pt x="1" y="4588"/>
                    <a:pt x="818" y="5493"/>
                    <a:pt x="1833" y="5692"/>
                  </a:cubicBezTo>
                  <a:cubicBezTo>
                    <a:pt x="2010" y="6884"/>
                    <a:pt x="2760" y="8076"/>
                    <a:pt x="3864" y="8805"/>
                  </a:cubicBezTo>
                  <a:lnTo>
                    <a:pt x="3864" y="9644"/>
                  </a:lnTo>
                  <a:cubicBezTo>
                    <a:pt x="3952" y="10372"/>
                    <a:pt x="4504" y="10924"/>
                    <a:pt x="5233" y="10924"/>
                  </a:cubicBezTo>
                  <a:cubicBezTo>
                    <a:pt x="5785" y="10924"/>
                    <a:pt x="6337" y="10461"/>
                    <a:pt x="6425" y="9909"/>
                  </a:cubicBezTo>
                  <a:cubicBezTo>
                    <a:pt x="6844" y="10008"/>
                    <a:pt x="7330" y="10058"/>
                    <a:pt x="7802" y="10058"/>
                  </a:cubicBezTo>
                  <a:cubicBezTo>
                    <a:pt x="8274" y="10058"/>
                    <a:pt x="8732" y="10008"/>
                    <a:pt x="9096" y="9909"/>
                  </a:cubicBezTo>
                  <a:cubicBezTo>
                    <a:pt x="9184" y="10196"/>
                    <a:pt x="9273" y="10372"/>
                    <a:pt x="9471" y="10549"/>
                  </a:cubicBezTo>
                  <a:cubicBezTo>
                    <a:pt x="9648" y="10836"/>
                    <a:pt x="10023" y="10924"/>
                    <a:pt x="10377" y="10924"/>
                  </a:cubicBezTo>
                  <a:cubicBezTo>
                    <a:pt x="11127" y="10924"/>
                    <a:pt x="11679" y="10372"/>
                    <a:pt x="11679" y="9644"/>
                  </a:cubicBezTo>
                  <a:lnTo>
                    <a:pt x="11679" y="9004"/>
                  </a:lnTo>
                  <a:cubicBezTo>
                    <a:pt x="12143" y="8540"/>
                    <a:pt x="12584" y="7988"/>
                    <a:pt x="12871" y="7436"/>
                  </a:cubicBezTo>
                  <a:lnTo>
                    <a:pt x="13423" y="7436"/>
                  </a:lnTo>
                  <a:cubicBezTo>
                    <a:pt x="14063" y="7436"/>
                    <a:pt x="14703" y="6884"/>
                    <a:pt x="14703" y="6134"/>
                  </a:cubicBezTo>
                  <a:lnTo>
                    <a:pt x="14703" y="5229"/>
                  </a:lnTo>
                  <a:cubicBezTo>
                    <a:pt x="14703" y="4588"/>
                    <a:pt x="14063" y="3926"/>
                    <a:pt x="13423" y="3926"/>
                  </a:cubicBezTo>
                  <a:lnTo>
                    <a:pt x="13136" y="3926"/>
                  </a:lnTo>
                  <a:cubicBezTo>
                    <a:pt x="13048" y="3485"/>
                    <a:pt x="12871" y="3021"/>
                    <a:pt x="12584" y="2646"/>
                  </a:cubicBezTo>
                  <a:lnTo>
                    <a:pt x="13688" y="1277"/>
                  </a:lnTo>
                  <a:cubicBezTo>
                    <a:pt x="13887" y="1078"/>
                    <a:pt x="13887" y="813"/>
                    <a:pt x="13688" y="615"/>
                  </a:cubicBezTo>
                  <a:cubicBezTo>
                    <a:pt x="13292" y="219"/>
                    <a:pt x="12754" y="1"/>
                    <a:pt x="12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 name="Google Shape;909;p58"/>
          <p:cNvGrpSpPr/>
          <p:nvPr/>
        </p:nvGrpSpPr>
        <p:grpSpPr>
          <a:xfrm>
            <a:off x="4394624" y="1976542"/>
            <a:ext cx="322315" cy="322293"/>
            <a:chOff x="6287380" y="2273155"/>
            <a:chExt cx="322315" cy="322293"/>
          </a:xfrm>
        </p:grpSpPr>
        <p:sp>
          <p:nvSpPr>
            <p:cNvPr id="910" name="Google Shape;910;p58"/>
            <p:cNvSpPr/>
            <p:nvPr/>
          </p:nvSpPr>
          <p:spPr>
            <a:xfrm>
              <a:off x="6430415" y="2388152"/>
              <a:ext cx="36268" cy="36246"/>
            </a:xfrm>
            <a:custGeom>
              <a:rect b="b" l="l" r="r" t="t"/>
              <a:pathLst>
                <a:path extrusionOk="0" h="1656" w="1657">
                  <a:moveTo>
                    <a:pt x="839" y="0"/>
                  </a:moveTo>
                  <a:cubicBezTo>
                    <a:pt x="376" y="0"/>
                    <a:pt x="0" y="353"/>
                    <a:pt x="0" y="817"/>
                  </a:cubicBezTo>
                  <a:cubicBezTo>
                    <a:pt x="0" y="1280"/>
                    <a:pt x="376" y="1656"/>
                    <a:pt x="839" y="1656"/>
                  </a:cubicBezTo>
                  <a:cubicBezTo>
                    <a:pt x="1281" y="1656"/>
                    <a:pt x="1656" y="1280"/>
                    <a:pt x="1656" y="817"/>
                  </a:cubicBezTo>
                  <a:cubicBezTo>
                    <a:pt x="1656" y="353"/>
                    <a:pt x="1281" y="0"/>
                    <a:pt x="8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8"/>
            <p:cNvSpPr/>
            <p:nvPr/>
          </p:nvSpPr>
          <p:spPr>
            <a:xfrm>
              <a:off x="6410125" y="2462548"/>
              <a:ext cx="76847" cy="76365"/>
            </a:xfrm>
            <a:custGeom>
              <a:rect b="b" l="l" r="r" t="t"/>
              <a:pathLst>
                <a:path extrusionOk="0" h="3489" w="3511">
                  <a:moveTo>
                    <a:pt x="1766" y="1"/>
                  </a:moveTo>
                  <a:cubicBezTo>
                    <a:pt x="839" y="1"/>
                    <a:pt x="0" y="729"/>
                    <a:pt x="0" y="1745"/>
                  </a:cubicBezTo>
                  <a:lnTo>
                    <a:pt x="0" y="3113"/>
                  </a:lnTo>
                  <a:cubicBezTo>
                    <a:pt x="552" y="3312"/>
                    <a:pt x="1104" y="3489"/>
                    <a:pt x="1766" y="3489"/>
                  </a:cubicBezTo>
                  <a:cubicBezTo>
                    <a:pt x="2407" y="3489"/>
                    <a:pt x="2958" y="3312"/>
                    <a:pt x="3510" y="3113"/>
                  </a:cubicBezTo>
                  <a:lnTo>
                    <a:pt x="3510" y="1745"/>
                  </a:lnTo>
                  <a:cubicBezTo>
                    <a:pt x="3510" y="729"/>
                    <a:pt x="2671" y="1"/>
                    <a:pt x="1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8"/>
            <p:cNvSpPr/>
            <p:nvPr/>
          </p:nvSpPr>
          <p:spPr>
            <a:xfrm>
              <a:off x="6287380" y="2273155"/>
              <a:ext cx="322315" cy="322293"/>
            </a:xfrm>
            <a:custGeom>
              <a:rect b="b" l="l" r="r" t="t"/>
              <a:pathLst>
                <a:path extrusionOk="0" h="14725" w="14726">
                  <a:moveTo>
                    <a:pt x="1745" y="0"/>
                  </a:moveTo>
                  <a:cubicBezTo>
                    <a:pt x="752" y="0"/>
                    <a:pt x="1" y="729"/>
                    <a:pt x="1" y="1744"/>
                  </a:cubicBezTo>
                  <a:cubicBezTo>
                    <a:pt x="1" y="2671"/>
                    <a:pt x="752" y="3400"/>
                    <a:pt x="1745" y="3400"/>
                  </a:cubicBezTo>
                  <a:cubicBezTo>
                    <a:pt x="2032" y="3400"/>
                    <a:pt x="2297" y="3311"/>
                    <a:pt x="2584" y="3223"/>
                  </a:cubicBezTo>
                  <a:lnTo>
                    <a:pt x="3688" y="4327"/>
                  </a:lnTo>
                  <a:cubicBezTo>
                    <a:pt x="3047" y="5144"/>
                    <a:pt x="2584" y="6159"/>
                    <a:pt x="2584" y="7351"/>
                  </a:cubicBezTo>
                  <a:cubicBezTo>
                    <a:pt x="2584" y="8565"/>
                    <a:pt x="3047" y="9559"/>
                    <a:pt x="3688" y="10398"/>
                  </a:cubicBezTo>
                  <a:lnTo>
                    <a:pt x="2584" y="11502"/>
                  </a:lnTo>
                  <a:cubicBezTo>
                    <a:pt x="2297" y="11413"/>
                    <a:pt x="2032" y="11215"/>
                    <a:pt x="1745" y="11215"/>
                  </a:cubicBezTo>
                  <a:cubicBezTo>
                    <a:pt x="752" y="11215"/>
                    <a:pt x="1" y="12053"/>
                    <a:pt x="1" y="12981"/>
                  </a:cubicBezTo>
                  <a:cubicBezTo>
                    <a:pt x="1" y="13974"/>
                    <a:pt x="752" y="14725"/>
                    <a:pt x="1745" y="14725"/>
                  </a:cubicBezTo>
                  <a:cubicBezTo>
                    <a:pt x="2672" y="14725"/>
                    <a:pt x="3511" y="13974"/>
                    <a:pt x="3511" y="12981"/>
                  </a:cubicBezTo>
                  <a:cubicBezTo>
                    <a:pt x="3511" y="12694"/>
                    <a:pt x="3312" y="12429"/>
                    <a:pt x="3224" y="12142"/>
                  </a:cubicBezTo>
                  <a:lnTo>
                    <a:pt x="4328" y="11038"/>
                  </a:lnTo>
                  <a:cubicBezTo>
                    <a:pt x="4504" y="11126"/>
                    <a:pt x="4615" y="11215"/>
                    <a:pt x="4791" y="11325"/>
                  </a:cubicBezTo>
                  <a:lnTo>
                    <a:pt x="4791" y="10398"/>
                  </a:lnTo>
                  <a:cubicBezTo>
                    <a:pt x="4791" y="8919"/>
                    <a:pt x="5895" y="7815"/>
                    <a:pt x="7374" y="7815"/>
                  </a:cubicBezTo>
                  <a:cubicBezTo>
                    <a:pt x="6447" y="7815"/>
                    <a:pt x="5608" y="6998"/>
                    <a:pt x="5608" y="6071"/>
                  </a:cubicBezTo>
                  <a:cubicBezTo>
                    <a:pt x="5608" y="5144"/>
                    <a:pt x="6447" y="4327"/>
                    <a:pt x="7374" y="4327"/>
                  </a:cubicBezTo>
                  <a:cubicBezTo>
                    <a:pt x="8279" y="4327"/>
                    <a:pt x="9118" y="5144"/>
                    <a:pt x="9118" y="6071"/>
                  </a:cubicBezTo>
                  <a:cubicBezTo>
                    <a:pt x="9118" y="6998"/>
                    <a:pt x="8279" y="7815"/>
                    <a:pt x="7374" y="7815"/>
                  </a:cubicBezTo>
                  <a:cubicBezTo>
                    <a:pt x="8831" y="7815"/>
                    <a:pt x="9935" y="8919"/>
                    <a:pt x="9935" y="10398"/>
                  </a:cubicBezTo>
                  <a:lnTo>
                    <a:pt x="9935" y="11325"/>
                  </a:lnTo>
                  <a:cubicBezTo>
                    <a:pt x="10134" y="11215"/>
                    <a:pt x="10222" y="11126"/>
                    <a:pt x="10399" y="11038"/>
                  </a:cubicBezTo>
                  <a:lnTo>
                    <a:pt x="11502" y="12142"/>
                  </a:lnTo>
                  <a:cubicBezTo>
                    <a:pt x="11414" y="12429"/>
                    <a:pt x="11326" y="12694"/>
                    <a:pt x="11326" y="12981"/>
                  </a:cubicBezTo>
                  <a:cubicBezTo>
                    <a:pt x="11326" y="13974"/>
                    <a:pt x="12054" y="14725"/>
                    <a:pt x="12982" y="14725"/>
                  </a:cubicBezTo>
                  <a:cubicBezTo>
                    <a:pt x="13997" y="14725"/>
                    <a:pt x="14726" y="13974"/>
                    <a:pt x="14726" y="12981"/>
                  </a:cubicBezTo>
                  <a:cubicBezTo>
                    <a:pt x="14726" y="12053"/>
                    <a:pt x="13997" y="11215"/>
                    <a:pt x="12982" y="11215"/>
                  </a:cubicBezTo>
                  <a:cubicBezTo>
                    <a:pt x="12695" y="11215"/>
                    <a:pt x="12430" y="11413"/>
                    <a:pt x="12143" y="11502"/>
                  </a:cubicBezTo>
                  <a:lnTo>
                    <a:pt x="11039" y="10398"/>
                  </a:lnTo>
                  <a:cubicBezTo>
                    <a:pt x="11679" y="9559"/>
                    <a:pt x="12143" y="8565"/>
                    <a:pt x="12143" y="7351"/>
                  </a:cubicBezTo>
                  <a:cubicBezTo>
                    <a:pt x="12143" y="6159"/>
                    <a:pt x="11679" y="5144"/>
                    <a:pt x="11039" y="4327"/>
                  </a:cubicBezTo>
                  <a:lnTo>
                    <a:pt x="12143" y="3223"/>
                  </a:lnTo>
                  <a:cubicBezTo>
                    <a:pt x="12430" y="3311"/>
                    <a:pt x="12695" y="3400"/>
                    <a:pt x="12982" y="3400"/>
                  </a:cubicBezTo>
                  <a:cubicBezTo>
                    <a:pt x="13997" y="3400"/>
                    <a:pt x="14726" y="2671"/>
                    <a:pt x="14726" y="1744"/>
                  </a:cubicBezTo>
                  <a:cubicBezTo>
                    <a:pt x="14726" y="729"/>
                    <a:pt x="13997" y="0"/>
                    <a:pt x="12982" y="0"/>
                  </a:cubicBezTo>
                  <a:cubicBezTo>
                    <a:pt x="12054" y="0"/>
                    <a:pt x="11326" y="729"/>
                    <a:pt x="11326" y="1744"/>
                  </a:cubicBezTo>
                  <a:cubicBezTo>
                    <a:pt x="11326" y="2031"/>
                    <a:pt x="11414" y="2296"/>
                    <a:pt x="11502" y="2583"/>
                  </a:cubicBezTo>
                  <a:lnTo>
                    <a:pt x="10399" y="3687"/>
                  </a:lnTo>
                  <a:cubicBezTo>
                    <a:pt x="9582" y="3046"/>
                    <a:pt x="8566" y="2583"/>
                    <a:pt x="7374" y="2583"/>
                  </a:cubicBezTo>
                  <a:cubicBezTo>
                    <a:pt x="6160" y="2583"/>
                    <a:pt x="5167" y="3046"/>
                    <a:pt x="4328" y="3687"/>
                  </a:cubicBezTo>
                  <a:lnTo>
                    <a:pt x="3224" y="2583"/>
                  </a:lnTo>
                  <a:cubicBezTo>
                    <a:pt x="3312" y="2296"/>
                    <a:pt x="3511" y="2031"/>
                    <a:pt x="3511" y="1744"/>
                  </a:cubicBezTo>
                  <a:cubicBezTo>
                    <a:pt x="3511" y="729"/>
                    <a:pt x="2672" y="0"/>
                    <a:pt x="17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58"/>
          <p:cNvGrpSpPr/>
          <p:nvPr/>
        </p:nvGrpSpPr>
        <p:grpSpPr>
          <a:xfrm>
            <a:off x="4394865" y="2598394"/>
            <a:ext cx="321834" cy="265780"/>
            <a:chOff x="4153633" y="2301171"/>
            <a:chExt cx="321834" cy="265780"/>
          </a:xfrm>
        </p:grpSpPr>
        <p:sp>
          <p:nvSpPr>
            <p:cNvPr id="914" name="Google Shape;914;p58"/>
            <p:cNvSpPr/>
            <p:nvPr/>
          </p:nvSpPr>
          <p:spPr>
            <a:xfrm>
              <a:off x="4153633" y="2395878"/>
              <a:ext cx="94248" cy="151265"/>
            </a:xfrm>
            <a:custGeom>
              <a:rect b="b" l="l" r="r" t="t"/>
              <a:pathLst>
                <a:path extrusionOk="0" h="6911" w="4306">
                  <a:moveTo>
                    <a:pt x="3025" y="4327"/>
                  </a:moveTo>
                  <a:cubicBezTo>
                    <a:pt x="3312" y="4327"/>
                    <a:pt x="3489" y="4504"/>
                    <a:pt x="3489" y="4791"/>
                  </a:cubicBezTo>
                  <a:cubicBezTo>
                    <a:pt x="3489" y="4967"/>
                    <a:pt x="3312" y="5166"/>
                    <a:pt x="3025" y="5166"/>
                  </a:cubicBezTo>
                  <a:cubicBezTo>
                    <a:pt x="2849" y="5166"/>
                    <a:pt x="2562" y="4967"/>
                    <a:pt x="2562" y="4791"/>
                  </a:cubicBezTo>
                  <a:cubicBezTo>
                    <a:pt x="2562" y="4504"/>
                    <a:pt x="2849" y="4327"/>
                    <a:pt x="3025" y="4327"/>
                  </a:cubicBezTo>
                  <a:close/>
                  <a:moveTo>
                    <a:pt x="442" y="0"/>
                  </a:moveTo>
                  <a:cubicBezTo>
                    <a:pt x="178" y="0"/>
                    <a:pt x="1" y="199"/>
                    <a:pt x="1" y="464"/>
                  </a:cubicBezTo>
                  <a:lnTo>
                    <a:pt x="1" y="6535"/>
                  </a:lnTo>
                  <a:cubicBezTo>
                    <a:pt x="1" y="6711"/>
                    <a:pt x="178" y="6910"/>
                    <a:pt x="442" y="6910"/>
                  </a:cubicBezTo>
                  <a:lnTo>
                    <a:pt x="4306" y="6910"/>
                  </a:lnTo>
                  <a:lnTo>
                    <a:pt x="43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8"/>
            <p:cNvSpPr/>
            <p:nvPr/>
          </p:nvSpPr>
          <p:spPr>
            <a:xfrm>
              <a:off x="4268148" y="2301171"/>
              <a:ext cx="207318" cy="265780"/>
            </a:xfrm>
            <a:custGeom>
              <a:rect b="b" l="l" r="r" t="t"/>
              <a:pathLst>
                <a:path extrusionOk="0" h="12143" w="9472">
                  <a:moveTo>
                    <a:pt x="3864" y="0"/>
                  </a:moveTo>
                  <a:cubicBezTo>
                    <a:pt x="3599" y="0"/>
                    <a:pt x="3401" y="199"/>
                    <a:pt x="3401" y="464"/>
                  </a:cubicBezTo>
                  <a:cubicBezTo>
                    <a:pt x="3401" y="1656"/>
                    <a:pt x="3136" y="2672"/>
                    <a:pt x="2297" y="3687"/>
                  </a:cubicBezTo>
                  <a:cubicBezTo>
                    <a:pt x="1944" y="4151"/>
                    <a:pt x="1392" y="4327"/>
                    <a:pt x="729" y="4327"/>
                  </a:cubicBezTo>
                  <a:lnTo>
                    <a:pt x="1" y="4327"/>
                  </a:lnTo>
                  <a:lnTo>
                    <a:pt x="1" y="11237"/>
                  </a:lnTo>
                  <a:cubicBezTo>
                    <a:pt x="465" y="11237"/>
                    <a:pt x="928" y="11325"/>
                    <a:pt x="1480" y="11414"/>
                  </a:cubicBezTo>
                  <a:lnTo>
                    <a:pt x="2937" y="11877"/>
                  </a:lnTo>
                  <a:cubicBezTo>
                    <a:pt x="4041" y="12142"/>
                    <a:pt x="4703" y="12142"/>
                    <a:pt x="5807" y="12142"/>
                  </a:cubicBezTo>
                  <a:lnTo>
                    <a:pt x="7087" y="12142"/>
                  </a:lnTo>
                  <a:cubicBezTo>
                    <a:pt x="7463" y="12142"/>
                    <a:pt x="7727" y="11789"/>
                    <a:pt x="7727" y="11502"/>
                  </a:cubicBezTo>
                  <a:cubicBezTo>
                    <a:pt x="7727" y="11149"/>
                    <a:pt x="7463" y="10862"/>
                    <a:pt x="7087" y="10862"/>
                  </a:cubicBezTo>
                  <a:lnTo>
                    <a:pt x="6447" y="10862"/>
                  </a:lnTo>
                  <a:cubicBezTo>
                    <a:pt x="6160" y="10862"/>
                    <a:pt x="6072" y="10685"/>
                    <a:pt x="6072" y="10398"/>
                  </a:cubicBezTo>
                  <a:cubicBezTo>
                    <a:pt x="6072" y="10133"/>
                    <a:pt x="6160" y="9935"/>
                    <a:pt x="6447" y="9935"/>
                  </a:cubicBezTo>
                  <a:lnTo>
                    <a:pt x="8014" y="9935"/>
                  </a:lnTo>
                  <a:cubicBezTo>
                    <a:pt x="8279" y="9935"/>
                    <a:pt x="8655" y="9670"/>
                    <a:pt x="8655" y="9294"/>
                  </a:cubicBezTo>
                  <a:cubicBezTo>
                    <a:pt x="8655" y="8941"/>
                    <a:pt x="8279" y="8654"/>
                    <a:pt x="8014" y="8654"/>
                  </a:cubicBezTo>
                  <a:lnTo>
                    <a:pt x="6447" y="8654"/>
                  </a:lnTo>
                  <a:cubicBezTo>
                    <a:pt x="6160" y="8654"/>
                    <a:pt x="6072" y="8478"/>
                    <a:pt x="6072" y="8279"/>
                  </a:cubicBezTo>
                  <a:lnTo>
                    <a:pt x="6072" y="8191"/>
                  </a:lnTo>
                  <a:cubicBezTo>
                    <a:pt x="6072" y="8014"/>
                    <a:pt x="6160" y="7837"/>
                    <a:pt x="6447" y="7837"/>
                  </a:cubicBezTo>
                  <a:lnTo>
                    <a:pt x="8831" y="7837"/>
                  </a:lnTo>
                  <a:cubicBezTo>
                    <a:pt x="9207" y="7837"/>
                    <a:pt x="9471" y="7550"/>
                    <a:pt x="9471" y="7175"/>
                  </a:cubicBezTo>
                  <a:cubicBezTo>
                    <a:pt x="9471" y="6822"/>
                    <a:pt x="9207" y="6535"/>
                    <a:pt x="8831" y="6535"/>
                  </a:cubicBezTo>
                  <a:lnTo>
                    <a:pt x="6447" y="6535"/>
                  </a:lnTo>
                  <a:cubicBezTo>
                    <a:pt x="6160" y="6535"/>
                    <a:pt x="6072" y="6358"/>
                    <a:pt x="6072" y="6071"/>
                  </a:cubicBezTo>
                  <a:cubicBezTo>
                    <a:pt x="6072" y="5895"/>
                    <a:pt x="6248" y="5630"/>
                    <a:pt x="6447" y="5630"/>
                  </a:cubicBezTo>
                  <a:lnTo>
                    <a:pt x="8831" y="5630"/>
                  </a:lnTo>
                  <a:cubicBezTo>
                    <a:pt x="9207" y="5630"/>
                    <a:pt x="9471" y="5343"/>
                    <a:pt x="9471" y="4967"/>
                  </a:cubicBezTo>
                  <a:cubicBezTo>
                    <a:pt x="9471" y="4614"/>
                    <a:pt x="9207" y="4327"/>
                    <a:pt x="8831" y="4327"/>
                  </a:cubicBezTo>
                  <a:lnTo>
                    <a:pt x="5145" y="4327"/>
                  </a:lnTo>
                  <a:lnTo>
                    <a:pt x="5145" y="1303"/>
                  </a:lnTo>
                  <a:cubicBezTo>
                    <a:pt x="5145" y="663"/>
                    <a:pt x="4593" y="0"/>
                    <a:pt x="38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 name="Google Shape;916;p58"/>
          <p:cNvGrpSpPr/>
          <p:nvPr/>
        </p:nvGrpSpPr>
        <p:grpSpPr>
          <a:xfrm>
            <a:off x="3712396" y="2590427"/>
            <a:ext cx="321812" cy="281714"/>
            <a:chOff x="2003471" y="2293445"/>
            <a:chExt cx="321812" cy="281714"/>
          </a:xfrm>
        </p:grpSpPr>
        <p:sp>
          <p:nvSpPr>
            <p:cNvPr id="917" name="Google Shape;917;p58"/>
            <p:cNvSpPr/>
            <p:nvPr/>
          </p:nvSpPr>
          <p:spPr>
            <a:xfrm>
              <a:off x="2079814" y="2500719"/>
              <a:ext cx="106811" cy="58483"/>
            </a:xfrm>
            <a:custGeom>
              <a:rect b="b" l="l" r="r" t="t"/>
              <a:pathLst>
                <a:path extrusionOk="0" h="2672" w="4880">
                  <a:moveTo>
                    <a:pt x="0" y="1"/>
                  </a:moveTo>
                  <a:cubicBezTo>
                    <a:pt x="0" y="1656"/>
                    <a:pt x="1192" y="2672"/>
                    <a:pt x="2672" y="2672"/>
                  </a:cubicBezTo>
                  <a:cubicBezTo>
                    <a:pt x="3223" y="2672"/>
                    <a:pt x="3775" y="2473"/>
                    <a:pt x="4239" y="2208"/>
                  </a:cubicBezTo>
                  <a:cubicBezTo>
                    <a:pt x="4504" y="1921"/>
                    <a:pt x="4680" y="1656"/>
                    <a:pt x="4879" y="1369"/>
                  </a:cubicBezTo>
                  <a:lnTo>
                    <a:pt x="4040" y="1105"/>
                  </a:lnTo>
                  <a:cubicBezTo>
                    <a:pt x="3864" y="1281"/>
                    <a:pt x="3775" y="1369"/>
                    <a:pt x="3687" y="1480"/>
                  </a:cubicBezTo>
                  <a:cubicBezTo>
                    <a:pt x="3383" y="1724"/>
                    <a:pt x="3004" y="1838"/>
                    <a:pt x="2622" y="1838"/>
                  </a:cubicBezTo>
                  <a:cubicBezTo>
                    <a:pt x="1728" y="1838"/>
                    <a:pt x="817" y="1214"/>
                    <a:pt x="817" y="177"/>
                  </a:cubicBezTo>
                  <a:lnTo>
                    <a:pt x="1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8"/>
            <p:cNvSpPr/>
            <p:nvPr/>
          </p:nvSpPr>
          <p:spPr>
            <a:xfrm>
              <a:off x="2003471" y="2388152"/>
              <a:ext cx="76365" cy="92300"/>
            </a:xfrm>
            <a:custGeom>
              <a:rect b="b" l="l" r="r" t="t"/>
              <a:pathLst>
                <a:path extrusionOk="0" h="4217" w="3489">
                  <a:moveTo>
                    <a:pt x="1281" y="0"/>
                  </a:moveTo>
                  <a:cubicBezTo>
                    <a:pt x="552" y="0"/>
                    <a:pt x="0" y="552"/>
                    <a:pt x="0" y="1280"/>
                  </a:cubicBezTo>
                  <a:lnTo>
                    <a:pt x="0" y="2936"/>
                  </a:lnTo>
                  <a:cubicBezTo>
                    <a:pt x="0" y="3665"/>
                    <a:pt x="552" y="4217"/>
                    <a:pt x="1281" y="4217"/>
                  </a:cubicBezTo>
                  <a:lnTo>
                    <a:pt x="3488" y="4217"/>
                  </a:lnTo>
                  <a:lnTo>
                    <a:pt x="34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8"/>
            <p:cNvSpPr/>
            <p:nvPr/>
          </p:nvSpPr>
          <p:spPr>
            <a:xfrm>
              <a:off x="2097696" y="2293445"/>
              <a:ext cx="189414" cy="281714"/>
            </a:xfrm>
            <a:custGeom>
              <a:rect b="b" l="l" r="r" t="t"/>
              <a:pathLst>
                <a:path extrusionOk="0" h="12871" w="8654">
                  <a:moveTo>
                    <a:pt x="8190" y="0"/>
                  </a:moveTo>
                  <a:cubicBezTo>
                    <a:pt x="8014" y="0"/>
                    <a:pt x="7837" y="177"/>
                    <a:pt x="7837" y="353"/>
                  </a:cubicBezTo>
                  <a:lnTo>
                    <a:pt x="7837" y="1832"/>
                  </a:lnTo>
                  <a:lnTo>
                    <a:pt x="0" y="4128"/>
                  </a:lnTo>
                  <a:lnTo>
                    <a:pt x="0" y="8742"/>
                  </a:lnTo>
                  <a:lnTo>
                    <a:pt x="7837" y="11038"/>
                  </a:lnTo>
                  <a:lnTo>
                    <a:pt x="7837" y="12495"/>
                  </a:lnTo>
                  <a:cubicBezTo>
                    <a:pt x="7837" y="12694"/>
                    <a:pt x="8014" y="12870"/>
                    <a:pt x="8190" y="12870"/>
                  </a:cubicBezTo>
                  <a:cubicBezTo>
                    <a:pt x="8477" y="12870"/>
                    <a:pt x="8654" y="12694"/>
                    <a:pt x="8654" y="12495"/>
                  </a:cubicBezTo>
                  <a:lnTo>
                    <a:pt x="8654" y="353"/>
                  </a:lnTo>
                  <a:cubicBezTo>
                    <a:pt x="8654" y="177"/>
                    <a:pt x="8477" y="0"/>
                    <a:pt x="8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8"/>
            <p:cNvSpPr/>
            <p:nvPr/>
          </p:nvSpPr>
          <p:spPr>
            <a:xfrm>
              <a:off x="2307401" y="2404086"/>
              <a:ext cx="17882" cy="60431"/>
            </a:xfrm>
            <a:custGeom>
              <a:rect b="b" l="l" r="r" t="t"/>
              <a:pathLst>
                <a:path extrusionOk="0" h="2761" w="817">
                  <a:moveTo>
                    <a:pt x="0" y="1"/>
                  </a:moveTo>
                  <a:lnTo>
                    <a:pt x="0" y="2760"/>
                  </a:lnTo>
                  <a:cubicBezTo>
                    <a:pt x="464" y="2473"/>
                    <a:pt x="817" y="2032"/>
                    <a:pt x="817" y="1369"/>
                  </a:cubicBezTo>
                  <a:cubicBezTo>
                    <a:pt x="817" y="729"/>
                    <a:pt x="464" y="26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58"/>
          <p:cNvGrpSpPr/>
          <p:nvPr/>
        </p:nvGrpSpPr>
        <p:grpSpPr>
          <a:xfrm>
            <a:off x="1475225" y="2012725"/>
            <a:ext cx="1725905" cy="843550"/>
            <a:chOff x="1475225" y="2012725"/>
            <a:chExt cx="1725905" cy="843550"/>
          </a:xfrm>
        </p:grpSpPr>
        <p:sp>
          <p:nvSpPr>
            <p:cNvPr id="922" name="Google Shape;922;p58"/>
            <p:cNvSpPr txBox="1"/>
            <p:nvPr/>
          </p:nvSpPr>
          <p:spPr>
            <a:xfrm>
              <a:off x="1475230" y="2012725"/>
              <a:ext cx="1725900" cy="318300"/>
            </a:xfrm>
            <a:prstGeom prst="rect">
              <a:avLst/>
            </a:prstGeom>
            <a:noFill/>
            <a:ln>
              <a:noFill/>
            </a:ln>
          </p:spPr>
          <p:txBody>
            <a:bodyPr anchorCtr="0" anchor="t" bIns="0" lIns="0" spcFirstLastPara="1" rIns="0" wrap="square" tIns="0">
              <a:noAutofit/>
            </a:bodyPr>
            <a:lstStyle/>
            <a:p>
              <a:pPr indent="0" lvl="0" marL="0" rtl="0" algn="l">
                <a:spcBef>
                  <a:spcPts val="0"/>
                </a:spcBef>
                <a:spcAft>
                  <a:spcPts val="1200"/>
                </a:spcAft>
                <a:buNone/>
              </a:pPr>
              <a:r>
                <a:rPr lang="en" sz="2000">
                  <a:solidFill>
                    <a:srgbClr val="FCF5E5"/>
                  </a:solidFill>
                  <a:latin typeface="Bungee"/>
                  <a:ea typeface="Bungee"/>
                  <a:cs typeface="Bungee"/>
                  <a:sym typeface="Bungee"/>
                </a:rPr>
                <a:t>venus</a:t>
              </a:r>
              <a:endParaRPr sz="2000">
                <a:solidFill>
                  <a:srgbClr val="FCF5E5"/>
                </a:solidFill>
                <a:latin typeface="Bungee"/>
                <a:ea typeface="Bungee"/>
                <a:cs typeface="Bungee"/>
                <a:sym typeface="Bungee"/>
              </a:endParaRPr>
            </a:p>
          </p:txBody>
        </p:sp>
        <p:sp>
          <p:nvSpPr>
            <p:cNvPr id="923" name="Google Shape;923;p58"/>
            <p:cNvSpPr txBox="1"/>
            <p:nvPr/>
          </p:nvSpPr>
          <p:spPr>
            <a:xfrm>
              <a:off x="1475225" y="2419775"/>
              <a:ext cx="1725900" cy="436500"/>
            </a:xfrm>
            <a:prstGeom prst="rect">
              <a:avLst/>
            </a:prstGeom>
            <a:noFill/>
            <a:ln>
              <a:noFill/>
            </a:ln>
          </p:spPr>
          <p:txBody>
            <a:bodyPr anchorCtr="0" anchor="t" bIns="0" lIns="0" spcFirstLastPara="1" rIns="0" wrap="square" tIns="0">
              <a:noAutofit/>
            </a:bodyPr>
            <a:lstStyle/>
            <a:p>
              <a:pPr indent="0" lvl="0" marL="0" rtl="0" algn="l">
                <a:spcBef>
                  <a:spcPts val="0"/>
                </a:spcBef>
                <a:spcAft>
                  <a:spcPts val="1200"/>
                </a:spcAft>
                <a:buNone/>
              </a:pPr>
              <a:r>
                <a:rPr lang="en">
                  <a:solidFill>
                    <a:srgbClr val="FCF5E5"/>
                  </a:solidFill>
                  <a:latin typeface="Open Sans"/>
                  <a:ea typeface="Open Sans"/>
                  <a:cs typeface="Open Sans"/>
                  <a:sym typeface="Open Sans"/>
                </a:rPr>
                <a:t>Venus is the second planet from the Sun</a:t>
              </a:r>
              <a:endParaRPr>
                <a:solidFill>
                  <a:srgbClr val="FCF5E5"/>
                </a:solidFill>
                <a:latin typeface="Open Sans"/>
                <a:ea typeface="Open Sans"/>
                <a:cs typeface="Open Sans"/>
                <a:sym typeface="Open Sans"/>
              </a:endParaRPr>
            </a:p>
          </p:txBody>
        </p:sp>
      </p:grpSp>
      <p:sp>
        <p:nvSpPr>
          <p:cNvPr id="924" name="Google Shape;924;p58"/>
          <p:cNvSpPr/>
          <p:nvPr/>
        </p:nvSpPr>
        <p:spPr>
          <a:xfrm>
            <a:off x="3244964" y="463300"/>
            <a:ext cx="55113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925" name="Google Shape;925;p58"/>
          <p:cNvSpPr/>
          <p:nvPr/>
        </p:nvSpPr>
        <p:spPr>
          <a:xfrm>
            <a:off x="387350" y="463300"/>
            <a:ext cx="41847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926" name="Google Shape;926;p58"/>
          <p:cNvSpPr/>
          <p:nvPr/>
        </p:nvSpPr>
        <p:spPr>
          <a:xfrm>
            <a:off x="4572000" y="463300"/>
            <a:ext cx="13947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927" name="Google Shape;927;p58"/>
          <p:cNvSpPr/>
          <p:nvPr/>
        </p:nvSpPr>
        <p:spPr>
          <a:xfrm>
            <a:off x="5966650" y="463300"/>
            <a:ext cx="1394700" cy="378000"/>
          </a:xfrm>
          <a:prstGeom prst="rect">
            <a:avLst/>
          </a:prstGeom>
          <a:solidFill>
            <a:schemeClr val="accent3"/>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928" name="Google Shape;928;p58"/>
          <p:cNvSpPr/>
          <p:nvPr/>
        </p:nvSpPr>
        <p:spPr>
          <a:xfrm>
            <a:off x="1713825" y="463300"/>
            <a:ext cx="15312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929" name="Google Shape;929;p58">
            <a:hlinkClick action="ppaction://hlinksldjump" r:id="rId5"/>
          </p:cNvPr>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930" name="Google Shape;930;p58"/>
          <p:cNvSpPr/>
          <p:nvPr/>
        </p:nvSpPr>
        <p:spPr>
          <a:xfrm>
            <a:off x="3212350" y="463300"/>
            <a:ext cx="13245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931" name="Google Shape;931;p58">
            <a:hlinkClick action="ppaction://hlinksldjump" r:id="rId6"/>
          </p:cNvPr>
          <p:cNvSpPr txBox="1"/>
          <p:nvPr/>
        </p:nvSpPr>
        <p:spPr>
          <a:xfrm>
            <a:off x="18097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932" name="Google Shape;932;p58">
            <a:hlinkClick action="ppaction://hlinksldjump" r:id="rId7"/>
          </p:cNvPr>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933" name="Google Shape;933;p58">
            <a:hlinkClick action="ppaction://hlinksldjump" r:id="rId8"/>
          </p:cNvPr>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934" name="Google Shape;934;p58">
            <a:hlinkClick action="ppaction://hlinksldjump" r:id="rId9"/>
          </p:cNvPr>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935" name="Google Shape;935;p58">
            <a:hlinkClick action="ppaction://hlinksldjump" r:id="rId10"/>
          </p:cNvPr>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38"/>
                                        </p:tgtEl>
                                        <p:attrNameLst>
                                          <p:attrName>style.visibility</p:attrName>
                                        </p:attrNameLst>
                                      </p:cBhvr>
                                      <p:to>
                                        <p:strVal val="visible"/>
                                      </p:to>
                                    </p:set>
                                    <p:anim calcmode="lin" valueType="num">
                                      <p:cBhvr additive="base">
                                        <p:cTn dur="1000"/>
                                        <p:tgtEl>
                                          <p:spTgt spid="8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41"/>
                                        </p:tgtEl>
                                        <p:attrNameLst>
                                          <p:attrName>style.visibility</p:attrName>
                                        </p:attrNameLst>
                                      </p:cBhvr>
                                      <p:to>
                                        <p:strVal val="visible"/>
                                      </p:to>
                                    </p:set>
                                    <p:anim calcmode="lin" valueType="num">
                                      <p:cBhvr additive="base">
                                        <p:cTn dur="1000"/>
                                        <p:tgtEl>
                                          <p:spTgt spid="84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42"/>
                                        </p:tgtEl>
                                        <p:attrNameLst>
                                          <p:attrName>style.visibility</p:attrName>
                                        </p:attrNameLst>
                                      </p:cBhvr>
                                      <p:to>
                                        <p:strVal val="visible"/>
                                      </p:to>
                                    </p:set>
                                    <p:anim calcmode="lin" valueType="num">
                                      <p:cBhvr additive="base">
                                        <p:cTn dur="1000"/>
                                        <p:tgtEl>
                                          <p:spTgt spid="8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45"/>
                                        </p:tgtEl>
                                        <p:attrNameLst>
                                          <p:attrName>style.visibility</p:attrName>
                                        </p:attrNameLst>
                                      </p:cBhvr>
                                      <p:to>
                                        <p:strVal val="visible"/>
                                      </p:to>
                                    </p:set>
                                    <p:anim calcmode="lin" valueType="num">
                                      <p:cBhvr additive="base">
                                        <p:cTn dur="1000"/>
                                        <p:tgtEl>
                                          <p:spTgt spid="8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56"/>
                                        </p:tgtEl>
                                        <p:attrNameLst>
                                          <p:attrName>style.visibility</p:attrName>
                                        </p:attrNameLst>
                                      </p:cBhvr>
                                      <p:to>
                                        <p:strVal val="visible"/>
                                      </p:to>
                                    </p:set>
                                    <p:anim calcmode="lin" valueType="num">
                                      <p:cBhvr additive="base">
                                        <p:cTn dur="1000"/>
                                        <p:tgtEl>
                                          <p:spTgt spid="85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67"/>
                                        </p:tgtEl>
                                        <p:attrNameLst>
                                          <p:attrName>style.visibility</p:attrName>
                                        </p:attrNameLst>
                                      </p:cBhvr>
                                      <p:to>
                                        <p:strVal val="visible"/>
                                      </p:to>
                                    </p:set>
                                    <p:anim calcmode="lin" valueType="num">
                                      <p:cBhvr additive="base">
                                        <p:cTn dur="1000"/>
                                        <p:tgtEl>
                                          <p:spTgt spid="8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3"/>
                                        </p:tgtEl>
                                        <p:attrNameLst>
                                          <p:attrName>style.visibility</p:attrName>
                                        </p:attrNameLst>
                                      </p:cBhvr>
                                      <p:to>
                                        <p:strVal val="visible"/>
                                      </p:to>
                                    </p:set>
                                    <p:anim calcmode="lin" valueType="num">
                                      <p:cBhvr additive="base">
                                        <p:cTn dur="1000"/>
                                        <p:tgtEl>
                                          <p:spTgt spid="8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80"/>
                                        </p:tgtEl>
                                        <p:attrNameLst>
                                          <p:attrName>style.visibility</p:attrName>
                                        </p:attrNameLst>
                                      </p:cBhvr>
                                      <p:to>
                                        <p:strVal val="visible"/>
                                      </p:to>
                                    </p:set>
                                    <p:anim calcmode="lin" valueType="num">
                                      <p:cBhvr additive="base">
                                        <p:cTn dur="1000"/>
                                        <p:tgtEl>
                                          <p:spTgt spid="8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37"/>
                                        </p:tgtEl>
                                        <p:attrNameLst>
                                          <p:attrName>style.visibility</p:attrName>
                                        </p:attrNameLst>
                                      </p:cBhvr>
                                      <p:to>
                                        <p:strVal val="visible"/>
                                      </p:to>
                                    </p:set>
                                    <p:anim calcmode="lin" valueType="num">
                                      <p:cBhvr additive="base">
                                        <p:cTn dur="1000"/>
                                        <p:tgtEl>
                                          <p:spTgt spid="83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40"/>
                                        </p:tgtEl>
                                        <p:attrNameLst>
                                          <p:attrName>style.visibility</p:attrName>
                                        </p:attrNameLst>
                                      </p:cBhvr>
                                      <p:to>
                                        <p:strVal val="visible"/>
                                      </p:to>
                                    </p:set>
                                    <p:anim calcmode="lin" valueType="num">
                                      <p:cBhvr additive="base">
                                        <p:cTn dur="1000"/>
                                        <p:tgtEl>
                                          <p:spTgt spid="8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87"/>
                                        </p:tgtEl>
                                        <p:attrNameLst>
                                          <p:attrName>style.visibility</p:attrName>
                                        </p:attrNameLst>
                                      </p:cBhvr>
                                      <p:to>
                                        <p:strVal val="visible"/>
                                      </p:to>
                                    </p:set>
                                    <p:anim calcmode="lin" valueType="num">
                                      <p:cBhvr additive="base">
                                        <p:cTn dur="1000"/>
                                        <p:tgtEl>
                                          <p:spTgt spid="88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91"/>
                                        </p:tgtEl>
                                        <p:attrNameLst>
                                          <p:attrName>style.visibility</p:attrName>
                                        </p:attrNameLst>
                                      </p:cBhvr>
                                      <p:to>
                                        <p:strVal val="visible"/>
                                      </p:to>
                                    </p:set>
                                    <p:anim calcmode="lin" valueType="num">
                                      <p:cBhvr additive="base">
                                        <p:cTn dur="1000"/>
                                        <p:tgtEl>
                                          <p:spTgt spid="8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905"/>
                                        </p:tgtEl>
                                        <p:attrNameLst>
                                          <p:attrName>style.visibility</p:attrName>
                                        </p:attrNameLst>
                                      </p:cBhvr>
                                      <p:to>
                                        <p:strVal val="visible"/>
                                      </p:to>
                                    </p:set>
                                    <p:anim calcmode="lin" valueType="num">
                                      <p:cBhvr additive="base">
                                        <p:cTn dur="1000"/>
                                        <p:tgtEl>
                                          <p:spTgt spid="9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909"/>
                                        </p:tgtEl>
                                        <p:attrNameLst>
                                          <p:attrName>style.visibility</p:attrName>
                                        </p:attrNameLst>
                                      </p:cBhvr>
                                      <p:to>
                                        <p:strVal val="visible"/>
                                      </p:to>
                                    </p:set>
                                    <p:anim calcmode="lin" valueType="num">
                                      <p:cBhvr additive="base">
                                        <p:cTn dur="1000"/>
                                        <p:tgtEl>
                                          <p:spTgt spid="9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913"/>
                                        </p:tgtEl>
                                        <p:attrNameLst>
                                          <p:attrName>style.visibility</p:attrName>
                                        </p:attrNameLst>
                                      </p:cBhvr>
                                      <p:to>
                                        <p:strVal val="visible"/>
                                      </p:to>
                                    </p:set>
                                    <p:anim calcmode="lin" valueType="num">
                                      <p:cBhvr additive="base">
                                        <p:cTn dur="1000"/>
                                        <p:tgtEl>
                                          <p:spTgt spid="91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916"/>
                                        </p:tgtEl>
                                        <p:attrNameLst>
                                          <p:attrName>style.visibility</p:attrName>
                                        </p:attrNameLst>
                                      </p:cBhvr>
                                      <p:to>
                                        <p:strVal val="visible"/>
                                      </p:to>
                                    </p:set>
                                    <p:anim calcmode="lin" valueType="num">
                                      <p:cBhvr additive="base">
                                        <p:cTn dur="1000"/>
                                        <p:tgtEl>
                                          <p:spTgt spid="91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9" name="Shape 939"/>
        <p:cNvGrpSpPr/>
        <p:nvPr/>
      </p:nvGrpSpPr>
      <p:grpSpPr>
        <a:xfrm>
          <a:off x="0" y="0"/>
          <a:ext cx="0" cy="0"/>
          <a:chOff x="0" y="0"/>
          <a:chExt cx="0" cy="0"/>
        </a:xfrm>
      </p:grpSpPr>
      <p:sp>
        <p:nvSpPr>
          <p:cNvPr id="940" name="Google Shape;940;p59"/>
          <p:cNvSpPr/>
          <p:nvPr/>
        </p:nvSpPr>
        <p:spPr>
          <a:xfrm>
            <a:off x="2765050" y="472775"/>
            <a:ext cx="5974200" cy="12060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1" name="Google Shape;941;p59"/>
          <p:cNvPicPr preferRelativeResize="0"/>
          <p:nvPr/>
        </p:nvPicPr>
        <p:blipFill>
          <a:blip r:embed="rId4">
            <a:alphaModFix/>
          </a:blip>
          <a:stretch>
            <a:fillRect/>
          </a:stretch>
        </p:blipFill>
        <p:spPr>
          <a:xfrm>
            <a:off x="6625950" y="2783052"/>
            <a:ext cx="2113300" cy="2115699"/>
          </a:xfrm>
          <a:prstGeom prst="rect">
            <a:avLst/>
          </a:prstGeom>
          <a:noFill/>
          <a:ln>
            <a:noFill/>
          </a:ln>
        </p:spPr>
      </p:pic>
      <p:sp>
        <p:nvSpPr>
          <p:cNvPr id="942" name="Google Shape;942;p59"/>
          <p:cNvSpPr txBox="1"/>
          <p:nvPr>
            <p:ph idx="1" type="body"/>
          </p:nvPr>
        </p:nvSpPr>
        <p:spPr>
          <a:xfrm>
            <a:off x="3199425" y="612863"/>
            <a:ext cx="5102700" cy="925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rPr>
              <a:t>A PICTURE IS WORTH A THOUSAND WORDS</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942"/>
                                        </p:tgtEl>
                                        <p:attrNameLst>
                                          <p:attrName>style.visibility</p:attrName>
                                        </p:attrNameLst>
                                      </p:cBhvr>
                                      <p:to>
                                        <p:strVal val="visible"/>
                                      </p:to>
                                    </p:set>
                                    <p:anim calcmode="lin" valueType="num">
                                      <p:cBhvr additive="base">
                                        <p:cTn dur="1000"/>
                                        <p:tgtEl>
                                          <p:spTgt spid="9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40"/>
                                        </p:tgtEl>
                                        <p:attrNameLst>
                                          <p:attrName>style.visibility</p:attrName>
                                        </p:attrNameLst>
                                      </p:cBhvr>
                                      <p:to>
                                        <p:strVal val="visible"/>
                                      </p:to>
                                    </p:set>
                                    <p:anim calcmode="lin" valueType="num">
                                      <p:cBhvr additive="base">
                                        <p:cTn dur="1000"/>
                                        <p:tgtEl>
                                          <p:spTgt spid="940"/>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9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60"/>
          <p:cNvSpPr/>
          <p:nvPr/>
        </p:nvSpPr>
        <p:spPr>
          <a:xfrm>
            <a:off x="1936975" y="3454575"/>
            <a:ext cx="5270100" cy="378000"/>
          </a:xfrm>
          <a:prstGeom prst="roundRect">
            <a:avLst>
              <a:gd fmla="val 50000" name="adj"/>
            </a:avLst>
          </a:prstGeom>
          <a:solidFill>
            <a:srgbClr val="E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0"/>
          <p:cNvSpPr txBox="1"/>
          <p:nvPr>
            <p:ph type="ctrTitle"/>
          </p:nvPr>
        </p:nvSpPr>
        <p:spPr>
          <a:xfrm>
            <a:off x="1409975" y="2534500"/>
            <a:ext cx="6324000" cy="75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events</a:t>
            </a:r>
            <a:endParaRPr/>
          </a:p>
        </p:txBody>
      </p:sp>
      <p:sp>
        <p:nvSpPr>
          <p:cNvPr id="949" name="Google Shape;949;p60"/>
          <p:cNvSpPr txBox="1"/>
          <p:nvPr>
            <p:ph idx="2" type="title"/>
          </p:nvPr>
        </p:nvSpPr>
        <p:spPr>
          <a:xfrm>
            <a:off x="2468588" y="1665700"/>
            <a:ext cx="4206900" cy="868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05</a:t>
            </a:r>
            <a:endParaRPr/>
          </a:p>
        </p:txBody>
      </p:sp>
      <p:sp>
        <p:nvSpPr>
          <p:cNvPr id="950" name="Google Shape;950;p60"/>
          <p:cNvSpPr txBox="1"/>
          <p:nvPr>
            <p:ph idx="1" type="subTitle"/>
          </p:nvPr>
        </p:nvSpPr>
        <p:spPr>
          <a:xfrm>
            <a:off x="2133600" y="3465075"/>
            <a:ext cx="4876800" cy="3570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a:solidFill>
                  <a:schemeClr val="dk1"/>
                </a:solidFill>
              </a:rPr>
              <a:t>You can enter a subtitle here if you need it</a:t>
            </a:r>
            <a:endParaRPr>
              <a:solidFill>
                <a:schemeClr val="dk1"/>
              </a:solidFill>
            </a:endParaRPr>
          </a:p>
        </p:txBody>
      </p:sp>
      <p:sp>
        <p:nvSpPr>
          <p:cNvPr id="951" name="Google Shape;951;p60"/>
          <p:cNvSpPr/>
          <p:nvPr/>
        </p:nvSpPr>
        <p:spPr>
          <a:xfrm>
            <a:off x="4139720" y="1835479"/>
            <a:ext cx="966513" cy="569424"/>
          </a:xfrm>
          <a:prstGeom prst="rect">
            <a:avLst/>
          </a:prstGeom>
        </p:spPr>
        <p:txBody>
          <a:bodyPr>
            <a:prstTxWarp prst="textPlain"/>
          </a:bodyPr>
          <a:lstStyle/>
          <a:p>
            <a:pPr lvl="0" algn="ctr"/>
            <a:r>
              <a:rPr b="0" i="0">
                <a:ln cap="flat" cmpd="sng" w="19050">
                  <a:solidFill>
                    <a:schemeClr val="accent2"/>
                  </a:solidFill>
                  <a:prstDash val="solid"/>
                  <a:round/>
                  <a:headEnd len="sm" w="sm" type="none"/>
                  <a:tailEnd len="sm" w="sm" type="none"/>
                </a:ln>
                <a:noFill/>
                <a:latin typeface="Bungee"/>
              </a:rPr>
              <a:t>05</a:t>
            </a:r>
          </a:p>
        </p:txBody>
      </p:sp>
      <p:sp>
        <p:nvSpPr>
          <p:cNvPr id="952" name="Google Shape;952;p60"/>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953" name="Google Shape;953;p60"/>
          <p:cNvSpPr txBox="1"/>
          <p:nvPr/>
        </p:nvSpPr>
        <p:spPr>
          <a:xfrm>
            <a:off x="182732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954" name="Google Shape;954;p60"/>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955" name="Google Shape;955;p60"/>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956" name="Google Shape;956;p60"/>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957" name="Google Shape;957;p60"/>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
        <p:nvSpPr>
          <p:cNvPr id="958" name="Google Shape;958;p60"/>
          <p:cNvSpPr/>
          <p:nvPr/>
        </p:nvSpPr>
        <p:spPr>
          <a:xfrm>
            <a:off x="3244964" y="463300"/>
            <a:ext cx="5511300" cy="378000"/>
          </a:xfrm>
          <a:prstGeom prst="roundRect">
            <a:avLst>
              <a:gd fmla="val 50000" name="adj"/>
            </a:avLst>
          </a:prstGeom>
          <a:solidFill>
            <a:schemeClr val="accent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959" name="Google Shape;959;p60"/>
          <p:cNvSpPr/>
          <p:nvPr/>
        </p:nvSpPr>
        <p:spPr>
          <a:xfrm>
            <a:off x="387350" y="463300"/>
            <a:ext cx="41847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960" name="Google Shape;960;p60"/>
          <p:cNvSpPr/>
          <p:nvPr/>
        </p:nvSpPr>
        <p:spPr>
          <a:xfrm>
            <a:off x="4478063" y="463300"/>
            <a:ext cx="15825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961" name="Google Shape;961;p60"/>
          <p:cNvSpPr/>
          <p:nvPr/>
        </p:nvSpPr>
        <p:spPr>
          <a:xfrm>
            <a:off x="5966650" y="463300"/>
            <a:ext cx="13947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962" name="Google Shape;962;p60"/>
          <p:cNvSpPr/>
          <p:nvPr/>
        </p:nvSpPr>
        <p:spPr>
          <a:xfrm>
            <a:off x="1713825" y="463300"/>
            <a:ext cx="15312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963" name="Google Shape;963;p60">
            <a:hlinkClick action="ppaction://hlinksldjump" r:id="rId3"/>
          </p:cNvPr>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964" name="Google Shape;964;p60"/>
          <p:cNvSpPr/>
          <p:nvPr/>
        </p:nvSpPr>
        <p:spPr>
          <a:xfrm>
            <a:off x="3212350" y="463300"/>
            <a:ext cx="13245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965" name="Google Shape;965;p60">
            <a:hlinkClick action="ppaction://hlinksldjump" r:id="rId4"/>
          </p:cNvPr>
          <p:cNvSpPr txBox="1"/>
          <p:nvPr/>
        </p:nvSpPr>
        <p:spPr>
          <a:xfrm>
            <a:off x="18097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966" name="Google Shape;966;p60">
            <a:hlinkClick action="ppaction://hlinksldjump" r:id="rId5"/>
          </p:cNvPr>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967" name="Google Shape;967;p60">
            <a:hlinkClick action="ppaction://hlinksldjump" r:id="rId6"/>
          </p:cNvPr>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968" name="Google Shape;968;p60">
            <a:hlinkClick action="ppaction://hlinksldjump" r:id="rId7"/>
          </p:cNvPr>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969" name="Google Shape;969;p60">
            <a:hlinkClick action="ppaction://hlinksldjump" r:id="rId8"/>
          </p:cNvPr>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1000"/>
                                        <p:tgtEl>
                                          <p:spTgt spid="947"/>
                                        </p:tgtEl>
                                      </p:cBhvr>
                                    </p:animEffect>
                                  </p:childTnLst>
                                </p:cTn>
                              </p:par>
                              <p:par>
                                <p:cTn fill="hold" nodeType="with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1000"/>
                                        <p:tgtEl>
                                          <p:spTgt spid="948"/>
                                        </p:tgtEl>
                                      </p:cBhvr>
                                    </p:animEffect>
                                  </p:childTnLst>
                                </p:cTn>
                              </p:par>
                              <p:par>
                                <p:cTn fill="hold" nodeType="withEffect" presetClass="entr" presetID="10" presetSubtype="0">
                                  <p:stCondLst>
                                    <p:cond delay="0"/>
                                  </p:stCondLst>
                                  <p:childTnLst>
                                    <p:set>
                                      <p:cBhvr>
                                        <p:cTn dur="1" fill="hold">
                                          <p:stCondLst>
                                            <p:cond delay="0"/>
                                          </p:stCondLst>
                                        </p:cTn>
                                        <p:tgtEl>
                                          <p:spTgt spid="949"/>
                                        </p:tgtEl>
                                        <p:attrNameLst>
                                          <p:attrName>style.visibility</p:attrName>
                                        </p:attrNameLst>
                                      </p:cBhvr>
                                      <p:to>
                                        <p:strVal val="visible"/>
                                      </p:to>
                                    </p:set>
                                    <p:animEffect filter="fade" transition="in">
                                      <p:cBhvr>
                                        <p:cTn dur="1000"/>
                                        <p:tgtEl>
                                          <p:spTgt spid="949"/>
                                        </p:tgtEl>
                                      </p:cBhvr>
                                    </p:animEffect>
                                  </p:childTnLst>
                                </p:cTn>
                              </p:par>
                              <p:par>
                                <p:cTn fill="hold" nodeType="withEffect" presetClass="entr" presetID="10" presetSubtype="0">
                                  <p:stCondLst>
                                    <p:cond delay="0"/>
                                  </p:stCondLst>
                                  <p:childTnLst>
                                    <p:set>
                                      <p:cBhvr>
                                        <p:cTn dur="1" fill="hold">
                                          <p:stCondLst>
                                            <p:cond delay="0"/>
                                          </p:stCondLst>
                                        </p:cTn>
                                        <p:tgtEl>
                                          <p:spTgt spid="950"/>
                                        </p:tgtEl>
                                        <p:attrNameLst>
                                          <p:attrName>style.visibility</p:attrName>
                                        </p:attrNameLst>
                                      </p:cBhvr>
                                      <p:to>
                                        <p:strVal val="visible"/>
                                      </p:to>
                                    </p:set>
                                    <p:animEffect filter="fade" transition="in">
                                      <p:cBhvr>
                                        <p:cTn dur="1000"/>
                                        <p:tgtEl>
                                          <p:spTgt spid="950"/>
                                        </p:tgtEl>
                                      </p:cBhvr>
                                    </p:animEffect>
                                  </p:childTnLst>
                                </p:cTn>
                              </p:par>
                              <p:par>
                                <p:cTn fill="hold" nodeType="withEffect" presetClass="entr" presetID="10" presetSubtype="0">
                                  <p:stCondLst>
                                    <p:cond delay="0"/>
                                  </p:stCondLst>
                                  <p:childTnLst>
                                    <p:set>
                                      <p:cBhvr>
                                        <p:cTn dur="1" fill="hold">
                                          <p:stCondLst>
                                            <p:cond delay="0"/>
                                          </p:stCondLst>
                                        </p:cTn>
                                        <p:tgtEl>
                                          <p:spTgt spid="951"/>
                                        </p:tgtEl>
                                        <p:attrNameLst>
                                          <p:attrName>style.visibility</p:attrName>
                                        </p:attrNameLst>
                                      </p:cBhvr>
                                      <p:to>
                                        <p:strVal val="visible"/>
                                      </p:to>
                                    </p:set>
                                    <p:animEffect filter="fade" transition="in">
                                      <p:cBhvr>
                                        <p:cTn dur="1000"/>
                                        <p:tgtEl>
                                          <p:spTgt spid="9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61"/>
          <p:cNvSpPr/>
          <p:nvPr/>
        </p:nvSpPr>
        <p:spPr>
          <a:xfrm>
            <a:off x="720375" y="2116825"/>
            <a:ext cx="7710300" cy="2133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1"/>
          <p:cNvSpPr txBox="1"/>
          <p:nvPr>
            <p:ph type="ctrTitle"/>
          </p:nvPr>
        </p:nvSpPr>
        <p:spPr>
          <a:xfrm>
            <a:off x="1133825" y="1008500"/>
            <a:ext cx="6876300" cy="517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Review of past events</a:t>
            </a:r>
            <a:endParaRPr/>
          </a:p>
        </p:txBody>
      </p:sp>
      <p:sp>
        <p:nvSpPr>
          <p:cNvPr id="976" name="Google Shape;976;p61"/>
          <p:cNvSpPr txBox="1"/>
          <p:nvPr>
            <p:ph idx="1" type="subTitle"/>
          </p:nvPr>
        </p:nvSpPr>
        <p:spPr>
          <a:xfrm>
            <a:off x="1482375" y="3043236"/>
            <a:ext cx="1701900" cy="8577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It’s the closest planet to the Sun and the smallest in the Solar System</a:t>
            </a:r>
            <a:endParaRPr/>
          </a:p>
        </p:txBody>
      </p:sp>
      <p:sp>
        <p:nvSpPr>
          <p:cNvPr id="977" name="Google Shape;977;p61"/>
          <p:cNvSpPr txBox="1"/>
          <p:nvPr>
            <p:ph idx="2" type="title"/>
          </p:nvPr>
        </p:nvSpPr>
        <p:spPr>
          <a:xfrm>
            <a:off x="1513725" y="2457336"/>
            <a:ext cx="1639200" cy="517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2005</a:t>
            </a:r>
            <a:endParaRPr/>
          </a:p>
        </p:txBody>
      </p:sp>
      <p:sp>
        <p:nvSpPr>
          <p:cNvPr id="978" name="Google Shape;978;p61"/>
          <p:cNvSpPr txBox="1"/>
          <p:nvPr>
            <p:ph idx="3" type="subTitle"/>
          </p:nvPr>
        </p:nvSpPr>
        <p:spPr>
          <a:xfrm>
            <a:off x="3721050" y="3043236"/>
            <a:ext cx="1701900" cy="8577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Venus has a beautiful name and is the second planet from the Sun</a:t>
            </a:r>
            <a:endParaRPr/>
          </a:p>
        </p:txBody>
      </p:sp>
      <p:sp>
        <p:nvSpPr>
          <p:cNvPr id="979" name="Google Shape;979;p61"/>
          <p:cNvSpPr txBox="1"/>
          <p:nvPr>
            <p:ph idx="4" type="title"/>
          </p:nvPr>
        </p:nvSpPr>
        <p:spPr>
          <a:xfrm>
            <a:off x="3752400" y="2457336"/>
            <a:ext cx="1639200" cy="517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2010</a:t>
            </a:r>
            <a:endParaRPr/>
          </a:p>
        </p:txBody>
      </p:sp>
      <p:sp>
        <p:nvSpPr>
          <p:cNvPr id="980" name="Google Shape;980;p61"/>
          <p:cNvSpPr txBox="1"/>
          <p:nvPr>
            <p:ph idx="5" type="subTitle"/>
          </p:nvPr>
        </p:nvSpPr>
        <p:spPr>
          <a:xfrm>
            <a:off x="6029469" y="3043236"/>
            <a:ext cx="1639200" cy="8577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Despite being red, Mars is actually a cold place. It’s full of iron oxide dust</a:t>
            </a:r>
            <a:endParaRPr/>
          </a:p>
        </p:txBody>
      </p:sp>
      <p:sp>
        <p:nvSpPr>
          <p:cNvPr id="981" name="Google Shape;981;p61"/>
          <p:cNvSpPr txBox="1"/>
          <p:nvPr>
            <p:ph idx="6" type="title"/>
          </p:nvPr>
        </p:nvSpPr>
        <p:spPr>
          <a:xfrm>
            <a:off x="6029469" y="2457336"/>
            <a:ext cx="1639200" cy="517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2015</a:t>
            </a:r>
            <a:endParaRPr/>
          </a:p>
        </p:txBody>
      </p:sp>
      <p:pic>
        <p:nvPicPr>
          <p:cNvPr id="982" name="Google Shape;982;p61"/>
          <p:cNvPicPr preferRelativeResize="0"/>
          <p:nvPr/>
        </p:nvPicPr>
        <p:blipFill>
          <a:blip r:embed="rId3">
            <a:alphaModFix/>
          </a:blip>
          <a:stretch>
            <a:fillRect/>
          </a:stretch>
        </p:blipFill>
        <p:spPr>
          <a:xfrm rot="-9505079">
            <a:off x="7555717" y="3515567"/>
            <a:ext cx="1305689" cy="1305689"/>
          </a:xfrm>
          <a:prstGeom prst="rect">
            <a:avLst/>
          </a:prstGeom>
          <a:noFill/>
          <a:ln>
            <a:noFill/>
          </a:ln>
        </p:spPr>
      </p:pic>
      <p:sp>
        <p:nvSpPr>
          <p:cNvPr id="983" name="Google Shape;983;p61"/>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984" name="Google Shape;984;p61"/>
          <p:cNvSpPr txBox="1"/>
          <p:nvPr/>
        </p:nvSpPr>
        <p:spPr>
          <a:xfrm>
            <a:off x="182732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985" name="Google Shape;985;p61"/>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986" name="Google Shape;986;p61"/>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987" name="Google Shape;987;p61"/>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988" name="Google Shape;988;p61"/>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
        <p:nvSpPr>
          <p:cNvPr id="989" name="Google Shape;989;p61"/>
          <p:cNvSpPr/>
          <p:nvPr/>
        </p:nvSpPr>
        <p:spPr>
          <a:xfrm>
            <a:off x="3244964" y="463300"/>
            <a:ext cx="5511300" cy="378000"/>
          </a:xfrm>
          <a:prstGeom prst="roundRect">
            <a:avLst>
              <a:gd fmla="val 50000" name="adj"/>
            </a:avLst>
          </a:prstGeom>
          <a:solidFill>
            <a:schemeClr val="accent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990" name="Google Shape;990;p61"/>
          <p:cNvSpPr/>
          <p:nvPr/>
        </p:nvSpPr>
        <p:spPr>
          <a:xfrm>
            <a:off x="387350" y="463300"/>
            <a:ext cx="41847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991" name="Google Shape;991;p61"/>
          <p:cNvSpPr/>
          <p:nvPr/>
        </p:nvSpPr>
        <p:spPr>
          <a:xfrm>
            <a:off x="4478063" y="463300"/>
            <a:ext cx="15825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992" name="Google Shape;992;p61"/>
          <p:cNvSpPr/>
          <p:nvPr/>
        </p:nvSpPr>
        <p:spPr>
          <a:xfrm>
            <a:off x="5966650" y="463300"/>
            <a:ext cx="13947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993" name="Google Shape;993;p61"/>
          <p:cNvSpPr/>
          <p:nvPr/>
        </p:nvSpPr>
        <p:spPr>
          <a:xfrm>
            <a:off x="1713825" y="463300"/>
            <a:ext cx="15312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994" name="Google Shape;994;p61">
            <a:hlinkClick action="ppaction://hlinksldjump" r:id="rId4"/>
          </p:cNvPr>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995" name="Google Shape;995;p61"/>
          <p:cNvSpPr/>
          <p:nvPr/>
        </p:nvSpPr>
        <p:spPr>
          <a:xfrm>
            <a:off x="3212350" y="463300"/>
            <a:ext cx="13245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996" name="Google Shape;996;p61">
            <a:hlinkClick action="ppaction://hlinksldjump" r:id="rId5"/>
          </p:cNvPr>
          <p:cNvSpPr txBox="1"/>
          <p:nvPr/>
        </p:nvSpPr>
        <p:spPr>
          <a:xfrm>
            <a:off x="18097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997" name="Google Shape;997;p61">
            <a:hlinkClick action="ppaction://hlinksldjump" r:id="rId6"/>
          </p:cNvPr>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998" name="Google Shape;998;p61">
            <a:hlinkClick action="ppaction://hlinksldjump" r:id="rId7"/>
          </p:cNvPr>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999" name="Google Shape;999;p61">
            <a:hlinkClick action="ppaction://hlinksldjump" r:id="rId8"/>
          </p:cNvPr>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1000" name="Google Shape;1000;p61">
            <a:hlinkClick action="ppaction://hlinksldjump" r:id="rId9"/>
          </p:cNvPr>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gtEl>
                                        <p:attrNameLst>
                                          <p:attrName>style.visibility</p:attrName>
                                        </p:attrNameLst>
                                      </p:cBhvr>
                                      <p:to>
                                        <p:strVal val="visible"/>
                                      </p:to>
                                    </p:set>
                                    <p:animEffect filter="fade" transition="in">
                                      <p:cBhvr>
                                        <p:cTn dur="1000"/>
                                        <p:tgtEl>
                                          <p:spTgt spid="974"/>
                                        </p:tgtEl>
                                      </p:cBhvr>
                                    </p:animEffect>
                                  </p:childTnLst>
                                </p:cTn>
                              </p:par>
                              <p:par>
                                <p:cTn fill="hold" nodeType="withEffect" presetClass="entr" presetID="2" presetSubtype="1">
                                  <p:stCondLst>
                                    <p:cond delay="0"/>
                                  </p:stCondLst>
                                  <p:childTnLst>
                                    <p:set>
                                      <p:cBhvr>
                                        <p:cTn dur="1" fill="hold">
                                          <p:stCondLst>
                                            <p:cond delay="0"/>
                                          </p:stCondLst>
                                        </p:cTn>
                                        <p:tgtEl>
                                          <p:spTgt spid="981"/>
                                        </p:tgtEl>
                                        <p:attrNameLst>
                                          <p:attrName>style.visibility</p:attrName>
                                        </p:attrNameLst>
                                      </p:cBhvr>
                                      <p:to>
                                        <p:strVal val="visible"/>
                                      </p:to>
                                    </p:set>
                                    <p:anim calcmode="lin" valueType="num">
                                      <p:cBhvr additive="base">
                                        <p:cTn dur="1000"/>
                                        <p:tgtEl>
                                          <p:spTgt spid="98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977"/>
                                        </p:tgtEl>
                                        <p:attrNameLst>
                                          <p:attrName>style.visibility</p:attrName>
                                        </p:attrNameLst>
                                      </p:cBhvr>
                                      <p:to>
                                        <p:strVal val="visible"/>
                                      </p:to>
                                    </p:set>
                                    <p:anim calcmode="lin" valueType="num">
                                      <p:cBhvr additive="base">
                                        <p:cTn dur="1000"/>
                                        <p:tgtEl>
                                          <p:spTgt spid="97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976"/>
                                        </p:tgtEl>
                                        <p:attrNameLst>
                                          <p:attrName>style.visibility</p:attrName>
                                        </p:attrNameLst>
                                      </p:cBhvr>
                                      <p:to>
                                        <p:strVal val="visible"/>
                                      </p:to>
                                    </p:set>
                                    <p:anim calcmode="lin" valueType="num">
                                      <p:cBhvr additive="base">
                                        <p:cTn dur="1000"/>
                                        <p:tgtEl>
                                          <p:spTgt spid="97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979"/>
                                        </p:tgtEl>
                                        <p:attrNameLst>
                                          <p:attrName>style.visibility</p:attrName>
                                        </p:attrNameLst>
                                      </p:cBhvr>
                                      <p:to>
                                        <p:strVal val="visible"/>
                                      </p:to>
                                    </p:set>
                                    <p:anim calcmode="lin" valueType="num">
                                      <p:cBhvr additive="base">
                                        <p:cTn dur="1000"/>
                                        <p:tgtEl>
                                          <p:spTgt spid="97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978"/>
                                        </p:tgtEl>
                                        <p:attrNameLst>
                                          <p:attrName>style.visibility</p:attrName>
                                        </p:attrNameLst>
                                      </p:cBhvr>
                                      <p:to>
                                        <p:strVal val="visible"/>
                                      </p:to>
                                    </p:set>
                                    <p:anim calcmode="lin" valueType="num">
                                      <p:cBhvr additive="base">
                                        <p:cTn dur="1000"/>
                                        <p:tgtEl>
                                          <p:spTgt spid="97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980"/>
                                        </p:tgtEl>
                                        <p:attrNameLst>
                                          <p:attrName>style.visibility</p:attrName>
                                        </p:attrNameLst>
                                      </p:cBhvr>
                                      <p:to>
                                        <p:strVal val="visible"/>
                                      </p:to>
                                    </p:set>
                                    <p:anim calcmode="lin" valueType="num">
                                      <p:cBhvr additive="base">
                                        <p:cTn dur="1000"/>
                                        <p:tgtEl>
                                          <p:spTgt spid="98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62"/>
          <p:cNvSpPr/>
          <p:nvPr/>
        </p:nvSpPr>
        <p:spPr>
          <a:xfrm>
            <a:off x="937464" y="2246575"/>
            <a:ext cx="7269000" cy="744000"/>
          </a:xfrm>
          <a:prstGeom prst="roundRect">
            <a:avLst>
              <a:gd fmla="val 50000" name="adj"/>
            </a:avLst>
          </a:prstGeom>
          <a:solidFill>
            <a:schemeClr val="accent3"/>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006" name="Google Shape;1006;p62"/>
          <p:cNvSpPr/>
          <p:nvPr/>
        </p:nvSpPr>
        <p:spPr>
          <a:xfrm>
            <a:off x="937464" y="1747950"/>
            <a:ext cx="7269000" cy="378000"/>
          </a:xfrm>
          <a:prstGeom prst="roundRect">
            <a:avLst>
              <a:gd fmla="val 50000" name="adj"/>
            </a:avLst>
          </a:prstGeom>
          <a:solidFill>
            <a:schemeClr val="accent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007" name="Google Shape;1007;p62"/>
          <p:cNvSpPr txBox="1"/>
          <p:nvPr>
            <p:ph type="ctrTitle"/>
          </p:nvPr>
        </p:nvSpPr>
        <p:spPr>
          <a:xfrm>
            <a:off x="1133825" y="1008500"/>
            <a:ext cx="6876300" cy="517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Upcoming events</a:t>
            </a:r>
            <a:endParaRPr/>
          </a:p>
        </p:txBody>
      </p:sp>
      <p:sp>
        <p:nvSpPr>
          <p:cNvPr id="1008" name="Google Shape;1008;p62"/>
          <p:cNvSpPr txBox="1"/>
          <p:nvPr>
            <p:ph idx="4294967295" type="subTitle"/>
          </p:nvPr>
        </p:nvSpPr>
        <p:spPr>
          <a:xfrm>
            <a:off x="1409425" y="2264575"/>
            <a:ext cx="1834500" cy="708000"/>
          </a:xfrm>
          <a:prstGeom prst="rect">
            <a:avLst/>
          </a:prstGeom>
        </p:spPr>
        <p:txBody>
          <a:bodyPr anchorCtr="0" anchor="ctr" bIns="0" lIns="0" spcFirstLastPara="1" rIns="0" wrap="square" tIns="0">
            <a:noAutofit/>
          </a:bodyPr>
          <a:lstStyle/>
          <a:p>
            <a:pPr indent="0" lvl="0" marL="0" rtl="0" algn="l">
              <a:spcBef>
                <a:spcPts val="0"/>
              </a:spcBef>
              <a:spcAft>
                <a:spcPts val="1200"/>
              </a:spcAft>
              <a:buNone/>
            </a:pPr>
            <a:r>
              <a:rPr lang="en">
                <a:solidFill>
                  <a:schemeClr val="dk1"/>
                </a:solidFill>
              </a:rPr>
              <a:t>It’s composed of hydrogen and helium</a:t>
            </a:r>
            <a:endParaRPr>
              <a:solidFill>
                <a:schemeClr val="dk1"/>
              </a:solidFill>
            </a:endParaRPr>
          </a:p>
        </p:txBody>
      </p:sp>
      <p:sp>
        <p:nvSpPr>
          <p:cNvPr id="1009" name="Google Shape;1009;p62"/>
          <p:cNvSpPr txBox="1"/>
          <p:nvPr>
            <p:ph idx="4294967295" type="title"/>
          </p:nvPr>
        </p:nvSpPr>
        <p:spPr>
          <a:xfrm>
            <a:off x="1409425" y="1747950"/>
            <a:ext cx="1834500" cy="37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000">
                <a:solidFill>
                  <a:schemeClr val="dk1"/>
                </a:solidFill>
              </a:rPr>
              <a:t>january</a:t>
            </a:r>
            <a:endParaRPr sz="2000">
              <a:solidFill>
                <a:schemeClr val="dk1"/>
              </a:solidFill>
            </a:endParaRPr>
          </a:p>
        </p:txBody>
      </p:sp>
      <p:sp>
        <p:nvSpPr>
          <p:cNvPr id="1010" name="Google Shape;1010;p62"/>
          <p:cNvSpPr txBox="1"/>
          <p:nvPr>
            <p:ph idx="4294967295" type="subTitle"/>
          </p:nvPr>
        </p:nvSpPr>
        <p:spPr>
          <a:xfrm>
            <a:off x="3654714" y="2264575"/>
            <a:ext cx="1834500" cy="708000"/>
          </a:xfrm>
          <a:prstGeom prst="rect">
            <a:avLst/>
          </a:prstGeom>
        </p:spPr>
        <p:txBody>
          <a:bodyPr anchorCtr="0" anchor="ctr" bIns="0" lIns="0" spcFirstLastPara="1" rIns="0" wrap="square" tIns="0">
            <a:noAutofit/>
          </a:bodyPr>
          <a:lstStyle/>
          <a:p>
            <a:pPr indent="0" lvl="0" marL="0" rtl="0" algn="l">
              <a:spcBef>
                <a:spcPts val="0"/>
              </a:spcBef>
              <a:spcAft>
                <a:spcPts val="1200"/>
              </a:spcAft>
              <a:buNone/>
            </a:pPr>
            <a:r>
              <a:rPr lang="en">
                <a:solidFill>
                  <a:schemeClr val="dk1"/>
                </a:solidFill>
              </a:rPr>
              <a:t>Mars is actually a very cold place</a:t>
            </a:r>
            <a:endParaRPr>
              <a:solidFill>
                <a:schemeClr val="dk1"/>
              </a:solidFill>
            </a:endParaRPr>
          </a:p>
        </p:txBody>
      </p:sp>
      <p:sp>
        <p:nvSpPr>
          <p:cNvPr id="1011" name="Google Shape;1011;p62"/>
          <p:cNvSpPr txBox="1"/>
          <p:nvPr>
            <p:ph idx="4294967295" type="title"/>
          </p:nvPr>
        </p:nvSpPr>
        <p:spPr>
          <a:xfrm>
            <a:off x="3654714" y="1747950"/>
            <a:ext cx="1834500" cy="37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000">
                <a:solidFill>
                  <a:schemeClr val="dk1"/>
                </a:solidFill>
              </a:rPr>
              <a:t>february</a:t>
            </a:r>
            <a:endParaRPr sz="2000">
              <a:solidFill>
                <a:schemeClr val="dk1"/>
              </a:solidFill>
            </a:endParaRPr>
          </a:p>
        </p:txBody>
      </p:sp>
      <p:sp>
        <p:nvSpPr>
          <p:cNvPr id="1012" name="Google Shape;1012;p62"/>
          <p:cNvSpPr txBox="1"/>
          <p:nvPr>
            <p:ph idx="4294967295" type="subTitle"/>
          </p:nvPr>
        </p:nvSpPr>
        <p:spPr>
          <a:xfrm>
            <a:off x="5900036" y="2264575"/>
            <a:ext cx="1834500" cy="708000"/>
          </a:xfrm>
          <a:prstGeom prst="rect">
            <a:avLst/>
          </a:prstGeom>
        </p:spPr>
        <p:txBody>
          <a:bodyPr anchorCtr="0" anchor="ctr" bIns="0" lIns="0" spcFirstLastPara="1" rIns="0" wrap="square" tIns="0">
            <a:noAutofit/>
          </a:bodyPr>
          <a:lstStyle/>
          <a:p>
            <a:pPr indent="0" lvl="0" marL="0" rtl="0" algn="l">
              <a:spcBef>
                <a:spcPts val="0"/>
              </a:spcBef>
              <a:spcAft>
                <a:spcPts val="1200"/>
              </a:spcAft>
              <a:buNone/>
            </a:pPr>
            <a:r>
              <a:rPr lang="en">
                <a:solidFill>
                  <a:schemeClr val="dk1"/>
                </a:solidFill>
              </a:rPr>
              <a:t>Venus is the second planet from the Sun</a:t>
            </a:r>
            <a:endParaRPr>
              <a:solidFill>
                <a:schemeClr val="dk1"/>
              </a:solidFill>
            </a:endParaRPr>
          </a:p>
        </p:txBody>
      </p:sp>
      <p:sp>
        <p:nvSpPr>
          <p:cNvPr id="1013" name="Google Shape;1013;p62"/>
          <p:cNvSpPr txBox="1"/>
          <p:nvPr>
            <p:ph idx="4294967295" type="title"/>
          </p:nvPr>
        </p:nvSpPr>
        <p:spPr>
          <a:xfrm>
            <a:off x="5900026" y="1747950"/>
            <a:ext cx="1834500" cy="37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000">
                <a:solidFill>
                  <a:schemeClr val="dk1"/>
                </a:solidFill>
              </a:rPr>
              <a:t>march</a:t>
            </a:r>
            <a:endParaRPr sz="2000">
              <a:solidFill>
                <a:schemeClr val="dk1"/>
              </a:solidFill>
            </a:endParaRPr>
          </a:p>
        </p:txBody>
      </p:sp>
      <p:sp>
        <p:nvSpPr>
          <p:cNvPr id="1014" name="Google Shape;1014;p62"/>
          <p:cNvSpPr/>
          <p:nvPr/>
        </p:nvSpPr>
        <p:spPr>
          <a:xfrm>
            <a:off x="937464" y="3861700"/>
            <a:ext cx="7269000" cy="744000"/>
          </a:xfrm>
          <a:prstGeom prst="roundRect">
            <a:avLst>
              <a:gd fmla="val 50000" name="adj"/>
            </a:avLst>
          </a:prstGeom>
          <a:solidFill>
            <a:schemeClr val="accent3"/>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015" name="Google Shape;1015;p62"/>
          <p:cNvSpPr/>
          <p:nvPr/>
        </p:nvSpPr>
        <p:spPr>
          <a:xfrm>
            <a:off x="937464" y="3363075"/>
            <a:ext cx="7269000" cy="378000"/>
          </a:xfrm>
          <a:prstGeom prst="roundRect">
            <a:avLst>
              <a:gd fmla="val 50000" name="adj"/>
            </a:avLst>
          </a:prstGeom>
          <a:solidFill>
            <a:schemeClr val="accent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016" name="Google Shape;1016;p62"/>
          <p:cNvSpPr txBox="1"/>
          <p:nvPr>
            <p:ph idx="4294967295" type="subTitle"/>
          </p:nvPr>
        </p:nvSpPr>
        <p:spPr>
          <a:xfrm>
            <a:off x="1409425" y="3879700"/>
            <a:ext cx="1834500" cy="708000"/>
          </a:xfrm>
          <a:prstGeom prst="rect">
            <a:avLst/>
          </a:prstGeom>
        </p:spPr>
        <p:txBody>
          <a:bodyPr anchorCtr="0" anchor="ctr" bIns="0" lIns="0" spcFirstLastPara="1" rIns="0" wrap="square" tIns="0">
            <a:noAutofit/>
          </a:bodyPr>
          <a:lstStyle/>
          <a:p>
            <a:pPr indent="0" lvl="0" marL="0" rtl="0" algn="l">
              <a:spcBef>
                <a:spcPts val="0"/>
              </a:spcBef>
              <a:spcAft>
                <a:spcPts val="1200"/>
              </a:spcAft>
              <a:buNone/>
            </a:pPr>
            <a:r>
              <a:rPr lang="en">
                <a:solidFill>
                  <a:schemeClr val="dk1"/>
                </a:solidFill>
              </a:rPr>
              <a:t>Jupiter is the biggest planet of them all</a:t>
            </a:r>
            <a:endParaRPr>
              <a:solidFill>
                <a:schemeClr val="dk1"/>
              </a:solidFill>
            </a:endParaRPr>
          </a:p>
        </p:txBody>
      </p:sp>
      <p:sp>
        <p:nvSpPr>
          <p:cNvPr id="1017" name="Google Shape;1017;p62"/>
          <p:cNvSpPr txBox="1"/>
          <p:nvPr>
            <p:ph idx="4294967295" type="title"/>
          </p:nvPr>
        </p:nvSpPr>
        <p:spPr>
          <a:xfrm>
            <a:off x="1409425" y="3363075"/>
            <a:ext cx="1834500" cy="37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000">
                <a:solidFill>
                  <a:schemeClr val="dk1"/>
                </a:solidFill>
              </a:rPr>
              <a:t>JUNE</a:t>
            </a:r>
            <a:endParaRPr sz="2000">
              <a:solidFill>
                <a:schemeClr val="dk1"/>
              </a:solidFill>
            </a:endParaRPr>
          </a:p>
        </p:txBody>
      </p:sp>
      <p:sp>
        <p:nvSpPr>
          <p:cNvPr id="1018" name="Google Shape;1018;p62"/>
          <p:cNvSpPr txBox="1"/>
          <p:nvPr>
            <p:ph idx="4294967295" type="subTitle"/>
          </p:nvPr>
        </p:nvSpPr>
        <p:spPr>
          <a:xfrm>
            <a:off x="3654714" y="3879700"/>
            <a:ext cx="1834500" cy="708000"/>
          </a:xfrm>
          <a:prstGeom prst="rect">
            <a:avLst/>
          </a:prstGeom>
        </p:spPr>
        <p:txBody>
          <a:bodyPr anchorCtr="0" anchor="ctr" bIns="0" lIns="0" spcFirstLastPara="1" rIns="0" wrap="square" tIns="0">
            <a:noAutofit/>
          </a:bodyPr>
          <a:lstStyle/>
          <a:p>
            <a:pPr indent="0" lvl="0" marL="0" rtl="0" algn="l">
              <a:spcBef>
                <a:spcPts val="0"/>
              </a:spcBef>
              <a:spcAft>
                <a:spcPts val="1200"/>
              </a:spcAft>
              <a:buNone/>
            </a:pPr>
            <a:r>
              <a:rPr lang="en">
                <a:solidFill>
                  <a:schemeClr val="dk1"/>
                </a:solidFill>
              </a:rPr>
              <a:t>It’s the smallest in the Solar System</a:t>
            </a:r>
            <a:endParaRPr>
              <a:solidFill>
                <a:schemeClr val="dk1"/>
              </a:solidFill>
            </a:endParaRPr>
          </a:p>
        </p:txBody>
      </p:sp>
      <p:sp>
        <p:nvSpPr>
          <p:cNvPr id="1019" name="Google Shape;1019;p62"/>
          <p:cNvSpPr txBox="1"/>
          <p:nvPr>
            <p:ph idx="4294967295" type="title"/>
          </p:nvPr>
        </p:nvSpPr>
        <p:spPr>
          <a:xfrm>
            <a:off x="3654714" y="3363075"/>
            <a:ext cx="1834500" cy="37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000">
                <a:solidFill>
                  <a:schemeClr val="dk1"/>
                </a:solidFill>
              </a:rPr>
              <a:t>MAY</a:t>
            </a:r>
            <a:endParaRPr sz="2000">
              <a:solidFill>
                <a:schemeClr val="dk1"/>
              </a:solidFill>
            </a:endParaRPr>
          </a:p>
        </p:txBody>
      </p:sp>
      <p:sp>
        <p:nvSpPr>
          <p:cNvPr id="1020" name="Google Shape;1020;p62"/>
          <p:cNvSpPr txBox="1"/>
          <p:nvPr>
            <p:ph idx="4294967295" type="subTitle"/>
          </p:nvPr>
        </p:nvSpPr>
        <p:spPr>
          <a:xfrm>
            <a:off x="5900036" y="3879700"/>
            <a:ext cx="1834500" cy="708000"/>
          </a:xfrm>
          <a:prstGeom prst="rect">
            <a:avLst/>
          </a:prstGeom>
        </p:spPr>
        <p:txBody>
          <a:bodyPr anchorCtr="0" anchor="ctr" bIns="0" lIns="0" spcFirstLastPara="1" rIns="0" wrap="square" tIns="0">
            <a:noAutofit/>
          </a:bodyPr>
          <a:lstStyle/>
          <a:p>
            <a:pPr indent="0" lvl="0" marL="0" rtl="0" algn="l">
              <a:spcBef>
                <a:spcPts val="0"/>
              </a:spcBef>
              <a:spcAft>
                <a:spcPts val="1200"/>
              </a:spcAft>
              <a:buNone/>
            </a:pPr>
            <a:r>
              <a:rPr lang="en">
                <a:solidFill>
                  <a:schemeClr val="dk1"/>
                </a:solidFill>
              </a:rPr>
              <a:t>Mercury is the closest planet to the Sun</a:t>
            </a:r>
            <a:endParaRPr>
              <a:solidFill>
                <a:schemeClr val="dk1"/>
              </a:solidFill>
            </a:endParaRPr>
          </a:p>
        </p:txBody>
      </p:sp>
      <p:sp>
        <p:nvSpPr>
          <p:cNvPr id="1021" name="Google Shape;1021;p62"/>
          <p:cNvSpPr txBox="1"/>
          <p:nvPr>
            <p:ph idx="4294967295" type="title"/>
          </p:nvPr>
        </p:nvSpPr>
        <p:spPr>
          <a:xfrm>
            <a:off x="5900036" y="3363075"/>
            <a:ext cx="1834500" cy="37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000">
                <a:solidFill>
                  <a:schemeClr val="dk1"/>
                </a:solidFill>
              </a:rPr>
              <a:t>APRIL</a:t>
            </a:r>
            <a:endParaRPr sz="2000">
              <a:solidFill>
                <a:schemeClr val="dk1"/>
              </a:solidFill>
            </a:endParaRPr>
          </a:p>
        </p:txBody>
      </p:sp>
      <p:pic>
        <p:nvPicPr>
          <p:cNvPr id="1022" name="Google Shape;1022;p62"/>
          <p:cNvPicPr preferRelativeResize="0"/>
          <p:nvPr/>
        </p:nvPicPr>
        <p:blipFill>
          <a:blip r:embed="rId3">
            <a:alphaModFix/>
          </a:blip>
          <a:stretch>
            <a:fillRect/>
          </a:stretch>
        </p:blipFill>
        <p:spPr>
          <a:xfrm rot="2217738">
            <a:off x="7797680" y="4012936"/>
            <a:ext cx="1191264" cy="1191277"/>
          </a:xfrm>
          <a:prstGeom prst="rect">
            <a:avLst/>
          </a:prstGeom>
          <a:noFill/>
          <a:ln>
            <a:noFill/>
          </a:ln>
        </p:spPr>
      </p:pic>
      <p:cxnSp>
        <p:nvCxnSpPr>
          <p:cNvPr id="1023" name="Google Shape;1023;p62"/>
          <p:cNvCxnSpPr>
            <a:stCxn id="1006" idx="3"/>
            <a:endCxn id="1015" idx="3"/>
          </p:cNvCxnSpPr>
          <p:nvPr/>
        </p:nvCxnSpPr>
        <p:spPr>
          <a:xfrm>
            <a:off x="8206464" y="1936950"/>
            <a:ext cx="600" cy="1615200"/>
          </a:xfrm>
          <a:prstGeom prst="bentConnector3">
            <a:avLst>
              <a:gd fmla="val 39687500" name="adj1"/>
            </a:avLst>
          </a:prstGeom>
          <a:noFill/>
          <a:ln cap="flat" cmpd="sng" w="28575">
            <a:solidFill>
              <a:schemeClr val="accent2"/>
            </a:solidFill>
            <a:prstDash val="solid"/>
            <a:round/>
            <a:headEnd len="sm" w="sm" type="none"/>
            <a:tailEnd len="sm" w="sm" type="triangle"/>
          </a:ln>
        </p:spPr>
      </p:cxnSp>
      <p:cxnSp>
        <p:nvCxnSpPr>
          <p:cNvPr id="1024" name="Google Shape;1024;p62"/>
          <p:cNvCxnSpPr>
            <a:stCxn id="1006" idx="1"/>
            <a:endCxn id="1005" idx="1"/>
          </p:cNvCxnSpPr>
          <p:nvPr/>
        </p:nvCxnSpPr>
        <p:spPr>
          <a:xfrm>
            <a:off x="937464" y="1936950"/>
            <a:ext cx="600" cy="681600"/>
          </a:xfrm>
          <a:prstGeom prst="bentConnector3">
            <a:avLst>
              <a:gd fmla="val -39687500" name="adj1"/>
            </a:avLst>
          </a:prstGeom>
          <a:noFill/>
          <a:ln cap="flat" cmpd="sng" w="28575">
            <a:solidFill>
              <a:schemeClr val="accent2"/>
            </a:solidFill>
            <a:prstDash val="solid"/>
            <a:round/>
            <a:headEnd len="med" w="med" type="none"/>
            <a:tailEnd len="med" w="med" type="none"/>
          </a:ln>
        </p:spPr>
      </p:cxnSp>
      <p:cxnSp>
        <p:nvCxnSpPr>
          <p:cNvPr id="1025" name="Google Shape;1025;p62"/>
          <p:cNvCxnSpPr>
            <a:stCxn id="1015" idx="1"/>
            <a:endCxn id="1014" idx="1"/>
          </p:cNvCxnSpPr>
          <p:nvPr/>
        </p:nvCxnSpPr>
        <p:spPr>
          <a:xfrm>
            <a:off x="937464" y="3552075"/>
            <a:ext cx="600" cy="681600"/>
          </a:xfrm>
          <a:prstGeom prst="bentConnector3">
            <a:avLst>
              <a:gd fmla="val -39687500" name="adj1"/>
            </a:avLst>
          </a:prstGeom>
          <a:noFill/>
          <a:ln cap="flat" cmpd="sng" w="28575">
            <a:solidFill>
              <a:schemeClr val="accent2"/>
            </a:solidFill>
            <a:prstDash val="solid"/>
            <a:round/>
            <a:headEnd len="med" w="med" type="none"/>
            <a:tailEnd len="med" w="med" type="none"/>
          </a:ln>
        </p:spPr>
      </p:cxnSp>
      <p:sp>
        <p:nvSpPr>
          <p:cNvPr id="1026" name="Google Shape;1026;p62"/>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1027" name="Google Shape;1027;p62"/>
          <p:cNvSpPr txBox="1"/>
          <p:nvPr/>
        </p:nvSpPr>
        <p:spPr>
          <a:xfrm>
            <a:off x="182732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1028" name="Google Shape;1028;p62"/>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1029" name="Google Shape;1029;p62"/>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1030" name="Google Shape;1030;p62"/>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1031" name="Google Shape;1031;p62"/>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
        <p:nvSpPr>
          <p:cNvPr id="1032" name="Google Shape;1032;p62"/>
          <p:cNvSpPr/>
          <p:nvPr/>
        </p:nvSpPr>
        <p:spPr>
          <a:xfrm>
            <a:off x="3244964" y="463300"/>
            <a:ext cx="5511300" cy="378000"/>
          </a:xfrm>
          <a:prstGeom prst="roundRect">
            <a:avLst>
              <a:gd fmla="val 50000" name="adj"/>
            </a:avLst>
          </a:prstGeom>
          <a:solidFill>
            <a:schemeClr val="accent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033" name="Google Shape;1033;p62"/>
          <p:cNvSpPr/>
          <p:nvPr/>
        </p:nvSpPr>
        <p:spPr>
          <a:xfrm>
            <a:off x="387350" y="463300"/>
            <a:ext cx="41847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034" name="Google Shape;1034;p62"/>
          <p:cNvSpPr/>
          <p:nvPr/>
        </p:nvSpPr>
        <p:spPr>
          <a:xfrm>
            <a:off x="4478063" y="463300"/>
            <a:ext cx="15825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035" name="Google Shape;1035;p62"/>
          <p:cNvSpPr/>
          <p:nvPr/>
        </p:nvSpPr>
        <p:spPr>
          <a:xfrm>
            <a:off x="5966650" y="463300"/>
            <a:ext cx="13947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036" name="Google Shape;1036;p62"/>
          <p:cNvSpPr/>
          <p:nvPr/>
        </p:nvSpPr>
        <p:spPr>
          <a:xfrm>
            <a:off x="1713825" y="463300"/>
            <a:ext cx="15312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037" name="Google Shape;1037;p62">
            <a:hlinkClick action="ppaction://hlinksldjump" r:id="rId4"/>
          </p:cNvPr>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1038" name="Google Shape;1038;p62"/>
          <p:cNvSpPr/>
          <p:nvPr/>
        </p:nvSpPr>
        <p:spPr>
          <a:xfrm>
            <a:off x="3212350" y="463300"/>
            <a:ext cx="13245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039" name="Google Shape;1039;p62">
            <a:hlinkClick action="ppaction://hlinksldjump" r:id="rId5"/>
          </p:cNvPr>
          <p:cNvSpPr txBox="1"/>
          <p:nvPr/>
        </p:nvSpPr>
        <p:spPr>
          <a:xfrm>
            <a:off x="18097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1040" name="Google Shape;1040;p62">
            <a:hlinkClick action="ppaction://hlinksldjump" r:id="rId6"/>
          </p:cNvPr>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1041" name="Google Shape;1041;p62">
            <a:hlinkClick action="ppaction://hlinksldjump" r:id="rId7"/>
          </p:cNvPr>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1042" name="Google Shape;1042;p62">
            <a:hlinkClick action="ppaction://hlinksldjump" r:id="rId8"/>
          </p:cNvPr>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1043" name="Google Shape;1043;p62">
            <a:hlinkClick action="ppaction://hlinksldjump" r:id="rId9"/>
          </p:cNvPr>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grpSp>
        <p:nvGrpSpPr>
          <p:cNvPr id="1048" name="Google Shape;1048;p63"/>
          <p:cNvGrpSpPr/>
          <p:nvPr/>
        </p:nvGrpSpPr>
        <p:grpSpPr>
          <a:xfrm>
            <a:off x="1460593" y="2011832"/>
            <a:ext cx="3069525" cy="2306043"/>
            <a:chOff x="1460593" y="2011832"/>
            <a:chExt cx="3069525" cy="2306043"/>
          </a:xfrm>
        </p:grpSpPr>
        <p:sp>
          <p:nvSpPr>
            <p:cNvPr id="1049" name="Google Shape;1049;p63"/>
            <p:cNvSpPr/>
            <p:nvPr/>
          </p:nvSpPr>
          <p:spPr>
            <a:xfrm>
              <a:off x="1460593" y="2011832"/>
              <a:ext cx="3069525" cy="1957130"/>
            </a:xfrm>
            <a:prstGeom prst="roundRect">
              <a:avLst>
                <a:gd fmla="val 6123"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3"/>
            <p:cNvSpPr/>
            <p:nvPr/>
          </p:nvSpPr>
          <p:spPr>
            <a:xfrm>
              <a:off x="2954581" y="3809038"/>
              <a:ext cx="81369" cy="81904"/>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3"/>
            <p:cNvSpPr/>
            <p:nvPr/>
          </p:nvSpPr>
          <p:spPr>
            <a:xfrm>
              <a:off x="2486950" y="4010375"/>
              <a:ext cx="1016700" cy="307500"/>
            </a:xfrm>
            <a:prstGeom prst="round2SameRect">
              <a:avLst>
                <a:gd fmla="val 50000" name="adj1"/>
                <a:gd fmla="val 21548"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2" name="Google Shape;1052;p63"/>
          <p:cNvSpPr txBox="1"/>
          <p:nvPr>
            <p:ph type="ctrTitle"/>
          </p:nvPr>
        </p:nvSpPr>
        <p:spPr>
          <a:xfrm>
            <a:off x="1133825" y="1008500"/>
            <a:ext cx="6876300" cy="517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DESKTOP SOFTWARE</a:t>
            </a:r>
            <a:endParaRPr/>
          </a:p>
        </p:txBody>
      </p:sp>
      <p:sp>
        <p:nvSpPr>
          <p:cNvPr id="1053" name="Google Shape;1053;p63"/>
          <p:cNvSpPr txBox="1"/>
          <p:nvPr>
            <p:ph idx="1" type="subTitle"/>
          </p:nvPr>
        </p:nvSpPr>
        <p:spPr>
          <a:xfrm>
            <a:off x="4867200" y="2698225"/>
            <a:ext cx="2589300" cy="93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pic>
        <p:nvPicPr>
          <p:cNvPr id="1054" name="Google Shape;1054;p63"/>
          <p:cNvPicPr preferRelativeResize="0"/>
          <p:nvPr/>
        </p:nvPicPr>
        <p:blipFill rotWithShape="1">
          <a:blip r:embed="rId3">
            <a:alphaModFix/>
          </a:blip>
          <a:srcRect b="0" l="0" r="0" t="0"/>
          <a:stretch/>
        </p:blipFill>
        <p:spPr>
          <a:xfrm>
            <a:off x="1543324" y="2094849"/>
            <a:ext cx="2903700" cy="1633500"/>
          </a:xfrm>
          <a:prstGeom prst="roundRect">
            <a:avLst>
              <a:gd fmla="val 4673" name="adj"/>
            </a:avLst>
          </a:prstGeom>
          <a:noFill/>
          <a:ln>
            <a:noFill/>
          </a:ln>
        </p:spPr>
      </p:pic>
      <p:sp>
        <p:nvSpPr>
          <p:cNvPr id="1055" name="Google Shape;1055;p63"/>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1056" name="Google Shape;1056;p63"/>
          <p:cNvSpPr txBox="1"/>
          <p:nvPr/>
        </p:nvSpPr>
        <p:spPr>
          <a:xfrm>
            <a:off x="182732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1057" name="Google Shape;1057;p63"/>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1058" name="Google Shape;1058;p63"/>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1059" name="Google Shape;1059;p63"/>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1060" name="Google Shape;1060;p63"/>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
        <p:nvSpPr>
          <p:cNvPr id="1061" name="Google Shape;1061;p63"/>
          <p:cNvSpPr/>
          <p:nvPr/>
        </p:nvSpPr>
        <p:spPr>
          <a:xfrm>
            <a:off x="3244964" y="463300"/>
            <a:ext cx="5511300" cy="378000"/>
          </a:xfrm>
          <a:prstGeom prst="roundRect">
            <a:avLst>
              <a:gd fmla="val 50000" name="adj"/>
            </a:avLst>
          </a:prstGeom>
          <a:solidFill>
            <a:schemeClr val="accent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062" name="Google Shape;1062;p63"/>
          <p:cNvSpPr/>
          <p:nvPr/>
        </p:nvSpPr>
        <p:spPr>
          <a:xfrm>
            <a:off x="387350" y="463300"/>
            <a:ext cx="41847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063" name="Google Shape;1063;p63"/>
          <p:cNvSpPr/>
          <p:nvPr/>
        </p:nvSpPr>
        <p:spPr>
          <a:xfrm>
            <a:off x="4478063" y="463300"/>
            <a:ext cx="15825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064" name="Google Shape;1064;p63"/>
          <p:cNvSpPr/>
          <p:nvPr/>
        </p:nvSpPr>
        <p:spPr>
          <a:xfrm>
            <a:off x="5966650" y="463300"/>
            <a:ext cx="13947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065" name="Google Shape;1065;p63"/>
          <p:cNvSpPr/>
          <p:nvPr/>
        </p:nvSpPr>
        <p:spPr>
          <a:xfrm>
            <a:off x="1713825" y="463300"/>
            <a:ext cx="15312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066" name="Google Shape;1066;p63">
            <a:hlinkClick action="ppaction://hlinksldjump" r:id="rId4"/>
          </p:cNvPr>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1067" name="Google Shape;1067;p63"/>
          <p:cNvSpPr/>
          <p:nvPr/>
        </p:nvSpPr>
        <p:spPr>
          <a:xfrm>
            <a:off x="3212350" y="463300"/>
            <a:ext cx="13245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068" name="Google Shape;1068;p63">
            <a:hlinkClick action="ppaction://hlinksldjump" r:id="rId5"/>
          </p:cNvPr>
          <p:cNvSpPr txBox="1"/>
          <p:nvPr/>
        </p:nvSpPr>
        <p:spPr>
          <a:xfrm>
            <a:off x="18097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1069" name="Google Shape;1069;p63">
            <a:hlinkClick action="ppaction://hlinksldjump" r:id="rId6"/>
          </p:cNvPr>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1070" name="Google Shape;1070;p63">
            <a:hlinkClick action="ppaction://hlinksldjump" r:id="rId7"/>
          </p:cNvPr>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1071" name="Google Shape;1071;p63">
            <a:hlinkClick action="ppaction://hlinksldjump" r:id="rId8"/>
          </p:cNvPr>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1072" name="Google Shape;1072;p63">
            <a:hlinkClick action="ppaction://hlinksldjump" r:id="rId9"/>
          </p:cNvPr>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54"/>
                                        </p:tgtEl>
                                        <p:attrNameLst>
                                          <p:attrName>style.visibility</p:attrName>
                                        </p:attrNameLst>
                                      </p:cBhvr>
                                      <p:to>
                                        <p:strVal val="visible"/>
                                      </p:to>
                                    </p:set>
                                    <p:anim calcmode="lin" valueType="num">
                                      <p:cBhvr additive="base">
                                        <p:cTn dur="1000"/>
                                        <p:tgtEl>
                                          <p:spTgt spid="1054"/>
                                        </p:tgtEl>
                                        <p:attrNameLst>
                                          <p:attrName>ppt_w</p:attrName>
                                        </p:attrNameLst>
                                      </p:cBhvr>
                                      <p:tavLst>
                                        <p:tav fmla="" tm="0">
                                          <p:val>
                                            <p:strVal val="0"/>
                                          </p:val>
                                        </p:tav>
                                        <p:tav fmla="" tm="100000">
                                          <p:val>
                                            <p:strVal val="#ppt_w"/>
                                          </p:val>
                                        </p:tav>
                                      </p:tavLst>
                                    </p:anim>
                                    <p:anim calcmode="lin" valueType="num">
                                      <p:cBhvr additive="base">
                                        <p:cTn dur="1000"/>
                                        <p:tgtEl>
                                          <p:spTgt spid="105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64"/>
          <p:cNvSpPr txBox="1"/>
          <p:nvPr>
            <p:ph type="ctrTitle"/>
          </p:nvPr>
        </p:nvSpPr>
        <p:spPr>
          <a:xfrm>
            <a:off x="2797750" y="1297250"/>
            <a:ext cx="3548400" cy="78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thanks</a:t>
            </a:r>
            <a:endParaRPr/>
          </a:p>
        </p:txBody>
      </p:sp>
      <p:pic>
        <p:nvPicPr>
          <p:cNvPr id="1078" name="Google Shape;1078;p64"/>
          <p:cNvPicPr preferRelativeResize="0"/>
          <p:nvPr/>
        </p:nvPicPr>
        <p:blipFill>
          <a:blip r:embed="rId3">
            <a:alphaModFix/>
          </a:blip>
          <a:stretch>
            <a:fillRect/>
          </a:stretch>
        </p:blipFill>
        <p:spPr>
          <a:xfrm>
            <a:off x="7367450" y="1113075"/>
            <a:ext cx="1487200" cy="1487200"/>
          </a:xfrm>
          <a:prstGeom prst="rect">
            <a:avLst/>
          </a:prstGeom>
          <a:noFill/>
          <a:ln>
            <a:noFill/>
          </a:ln>
        </p:spPr>
      </p:pic>
      <p:pic>
        <p:nvPicPr>
          <p:cNvPr id="1079" name="Google Shape;1079;p64"/>
          <p:cNvPicPr preferRelativeResize="0"/>
          <p:nvPr/>
        </p:nvPicPr>
        <p:blipFill>
          <a:blip r:embed="rId4">
            <a:alphaModFix/>
          </a:blip>
          <a:stretch>
            <a:fillRect/>
          </a:stretch>
        </p:blipFill>
        <p:spPr>
          <a:xfrm>
            <a:off x="442375" y="1172575"/>
            <a:ext cx="1166875" cy="1166875"/>
          </a:xfrm>
          <a:prstGeom prst="rect">
            <a:avLst/>
          </a:prstGeom>
          <a:noFill/>
          <a:ln>
            <a:noFill/>
          </a:ln>
        </p:spPr>
      </p:pic>
      <p:sp>
        <p:nvSpPr>
          <p:cNvPr id="1080" name="Google Shape;1080;p64"/>
          <p:cNvSpPr/>
          <p:nvPr/>
        </p:nvSpPr>
        <p:spPr>
          <a:xfrm>
            <a:off x="2988032" y="1456576"/>
            <a:ext cx="3241712" cy="552319"/>
          </a:xfrm>
          <a:prstGeom prst="rect">
            <a:avLst/>
          </a:prstGeom>
        </p:spPr>
        <p:txBody>
          <a:bodyPr>
            <a:prstTxWarp prst="textPlain"/>
          </a:bodyPr>
          <a:lstStyle/>
          <a:p>
            <a:pPr lvl="0" algn="ctr"/>
            <a:r>
              <a:rPr b="0" i="0">
                <a:ln cap="flat" cmpd="sng" w="19050">
                  <a:solidFill>
                    <a:schemeClr val="accent2"/>
                  </a:solidFill>
                  <a:prstDash val="solid"/>
                  <a:round/>
                  <a:headEnd len="sm" w="sm" type="none"/>
                  <a:tailEnd len="sm" w="sm" type="none"/>
                </a:ln>
                <a:noFill/>
                <a:latin typeface="Bungee"/>
              </a:rPr>
              <a:t>thanks</a:t>
            </a:r>
          </a:p>
        </p:txBody>
      </p:sp>
      <p:grpSp>
        <p:nvGrpSpPr>
          <p:cNvPr id="1081" name="Google Shape;1081;p64"/>
          <p:cNvGrpSpPr/>
          <p:nvPr/>
        </p:nvGrpSpPr>
        <p:grpSpPr>
          <a:xfrm>
            <a:off x="3879481" y="3013807"/>
            <a:ext cx="387661" cy="387661"/>
            <a:chOff x="1379798" y="1723250"/>
            <a:chExt cx="397887" cy="397887"/>
          </a:xfrm>
        </p:grpSpPr>
        <p:sp>
          <p:nvSpPr>
            <p:cNvPr id="1082" name="Google Shape;1082;p6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 name="Google Shape;1086;p64"/>
          <p:cNvGrpSpPr/>
          <p:nvPr/>
        </p:nvGrpSpPr>
        <p:grpSpPr>
          <a:xfrm>
            <a:off x="2817360" y="3013807"/>
            <a:ext cx="387681" cy="387661"/>
            <a:chOff x="266768" y="1721375"/>
            <a:chExt cx="397907" cy="397887"/>
          </a:xfrm>
        </p:grpSpPr>
        <p:sp>
          <p:nvSpPr>
            <p:cNvPr id="1087" name="Google Shape;1087;p6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 name="Google Shape;1089;p64"/>
          <p:cNvGrpSpPr/>
          <p:nvPr/>
        </p:nvGrpSpPr>
        <p:grpSpPr>
          <a:xfrm>
            <a:off x="3348441" y="3013807"/>
            <a:ext cx="387641" cy="387661"/>
            <a:chOff x="864491" y="1723250"/>
            <a:chExt cx="397866" cy="397887"/>
          </a:xfrm>
        </p:grpSpPr>
        <p:sp>
          <p:nvSpPr>
            <p:cNvPr id="1090" name="Google Shape;1090;p6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3" name="Google Shape;1093;p64"/>
          <p:cNvSpPr txBox="1"/>
          <p:nvPr>
            <p:ph idx="1" type="subTitle"/>
          </p:nvPr>
        </p:nvSpPr>
        <p:spPr>
          <a:xfrm>
            <a:off x="2342550" y="2325650"/>
            <a:ext cx="4458900" cy="312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Do you have any questions?</a:t>
            </a:r>
            <a:endParaRPr/>
          </a:p>
        </p:txBody>
      </p:sp>
      <p:sp>
        <p:nvSpPr>
          <p:cNvPr id="1094" name="Google Shape;1094;p64"/>
          <p:cNvSpPr txBox="1"/>
          <p:nvPr>
            <p:ph idx="2" type="subTitle"/>
          </p:nvPr>
        </p:nvSpPr>
        <p:spPr>
          <a:xfrm>
            <a:off x="4876740" y="2877338"/>
            <a:ext cx="2249700" cy="66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youremail@freepik.com  +91  620 421 838  yourcompany.com</a:t>
            </a:r>
            <a:endParaRPr/>
          </a:p>
        </p:txBody>
      </p:sp>
      <p:sp>
        <p:nvSpPr>
          <p:cNvPr id="1095" name="Google Shape;1095;p64"/>
          <p:cNvSpPr txBox="1"/>
          <p:nvPr>
            <p:ph idx="3" type="subTitle"/>
          </p:nvPr>
        </p:nvSpPr>
        <p:spPr>
          <a:xfrm>
            <a:off x="2918275" y="4401575"/>
            <a:ext cx="3307500" cy="207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Please keep this slide for attribution</a:t>
            </a:r>
            <a:endParaRPr/>
          </a:p>
        </p:txBody>
      </p:sp>
      <p:pic>
        <p:nvPicPr>
          <p:cNvPr id="1096" name="Google Shape;1096;p64"/>
          <p:cNvPicPr preferRelativeResize="0"/>
          <p:nvPr/>
        </p:nvPicPr>
        <p:blipFill>
          <a:blip r:embed="rId5">
            <a:alphaModFix/>
          </a:blip>
          <a:stretch>
            <a:fillRect/>
          </a:stretch>
        </p:blipFill>
        <p:spPr>
          <a:xfrm rot="-1257934">
            <a:off x="271187" y="3785555"/>
            <a:ext cx="1279172" cy="1280612"/>
          </a:xfrm>
          <a:prstGeom prst="rect">
            <a:avLst/>
          </a:prstGeom>
          <a:noFill/>
          <a:ln>
            <a:noFill/>
          </a:ln>
        </p:spPr>
      </p:pic>
      <p:pic>
        <p:nvPicPr>
          <p:cNvPr id="1097" name="Google Shape;1097;p64"/>
          <p:cNvPicPr preferRelativeResize="0"/>
          <p:nvPr/>
        </p:nvPicPr>
        <p:blipFill>
          <a:blip r:embed="rId6">
            <a:alphaModFix/>
          </a:blip>
          <a:stretch>
            <a:fillRect/>
          </a:stretch>
        </p:blipFill>
        <p:spPr>
          <a:xfrm>
            <a:off x="7774125" y="3768463"/>
            <a:ext cx="1313300" cy="1314800"/>
          </a:xfrm>
          <a:prstGeom prst="rect">
            <a:avLst/>
          </a:prstGeom>
          <a:noFill/>
          <a:ln>
            <a:noFill/>
          </a:ln>
        </p:spPr>
      </p:pic>
      <p:sp>
        <p:nvSpPr>
          <p:cNvPr id="1098" name="Google Shape;1098;p64"/>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1099" name="Google Shape;1099;p64"/>
          <p:cNvSpPr txBox="1"/>
          <p:nvPr/>
        </p:nvSpPr>
        <p:spPr>
          <a:xfrm>
            <a:off x="182732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1100" name="Google Shape;1100;p64"/>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1101" name="Google Shape;1101;p64"/>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1102" name="Google Shape;1102;p64"/>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1103" name="Google Shape;1103;p64"/>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
        <p:nvSpPr>
          <p:cNvPr id="1104" name="Google Shape;1104;p64"/>
          <p:cNvSpPr/>
          <p:nvPr/>
        </p:nvSpPr>
        <p:spPr>
          <a:xfrm>
            <a:off x="3244964" y="463300"/>
            <a:ext cx="5511300" cy="378000"/>
          </a:xfrm>
          <a:prstGeom prst="roundRect">
            <a:avLst>
              <a:gd fmla="val 50000" name="adj"/>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105" name="Google Shape;1105;p64"/>
          <p:cNvSpPr/>
          <p:nvPr/>
        </p:nvSpPr>
        <p:spPr>
          <a:xfrm>
            <a:off x="387350" y="463300"/>
            <a:ext cx="41847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106" name="Google Shape;1106;p64"/>
          <p:cNvSpPr/>
          <p:nvPr/>
        </p:nvSpPr>
        <p:spPr>
          <a:xfrm>
            <a:off x="4478063" y="463300"/>
            <a:ext cx="15825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107" name="Google Shape;1107;p64"/>
          <p:cNvSpPr/>
          <p:nvPr/>
        </p:nvSpPr>
        <p:spPr>
          <a:xfrm>
            <a:off x="5966650" y="463300"/>
            <a:ext cx="13947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108" name="Google Shape;1108;p64"/>
          <p:cNvSpPr/>
          <p:nvPr/>
        </p:nvSpPr>
        <p:spPr>
          <a:xfrm>
            <a:off x="1713825" y="463300"/>
            <a:ext cx="15312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109" name="Google Shape;1109;p64">
            <a:hlinkClick action="ppaction://hlinksldjump" r:id="rId7"/>
          </p:cNvPr>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1110" name="Google Shape;1110;p64"/>
          <p:cNvSpPr/>
          <p:nvPr/>
        </p:nvSpPr>
        <p:spPr>
          <a:xfrm>
            <a:off x="3212350" y="463300"/>
            <a:ext cx="13245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111" name="Google Shape;1111;p64">
            <a:hlinkClick action="ppaction://hlinksldjump" r:id="rId8"/>
          </p:cNvPr>
          <p:cNvSpPr txBox="1"/>
          <p:nvPr/>
        </p:nvSpPr>
        <p:spPr>
          <a:xfrm>
            <a:off x="18097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1112" name="Google Shape;1112;p64">
            <a:hlinkClick action="ppaction://hlinksldjump" r:id="rId9"/>
          </p:cNvPr>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1113" name="Google Shape;1113;p64">
            <a:hlinkClick action="ppaction://hlinksldjump" r:id="rId10"/>
          </p:cNvPr>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1114" name="Google Shape;1114;p64">
            <a:hlinkClick action="ppaction://hlinksldjump" r:id="rId11"/>
          </p:cNvPr>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1115" name="Google Shape;1115;p64">
            <a:hlinkClick action="ppaction://hlinksldjump" r:id="rId12"/>
          </p:cNvPr>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1000"/>
                                        <p:tgtEl>
                                          <p:spTgt spid="1078"/>
                                        </p:tgtEl>
                                        <p:attrNameLst>
                                          <p:attrName>ppt_y</p:attrName>
                                        </p:attrNameLst>
                                      </p:cBhvr>
                                      <p:tavLst>
                                        <p:tav fmla="" tm="0">
                                          <p:val>
                                            <p:strVal val="#ppt_y"/>
                                          </p:val>
                                        </p:tav>
                                        <p:tav fmla="" tm="100000">
                                          <p:val>
                                            <p:strVal val="#ppt_y+1"/>
                                          </p:val>
                                        </p:tav>
                                      </p:tavLst>
                                    </p:anim>
                                    <p:set>
                                      <p:cBhvr>
                                        <p:cTn dur="1" fill="hold">
                                          <p:stCondLst>
                                            <p:cond delay="1000"/>
                                          </p:stCondLst>
                                        </p:cTn>
                                        <p:tgtEl>
                                          <p:spTgt spid="1078"/>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2" presetSubtype="4">
                                  <p:stCondLst>
                                    <p:cond delay="0"/>
                                  </p:stCondLst>
                                  <p:childTnLst>
                                    <p:anim calcmode="lin" valueType="num">
                                      <p:cBhvr additive="base">
                                        <p:cTn dur="1000"/>
                                        <p:tgtEl>
                                          <p:spTgt spid="1079"/>
                                        </p:tgtEl>
                                        <p:attrNameLst>
                                          <p:attrName>ppt_y</p:attrName>
                                        </p:attrNameLst>
                                      </p:cBhvr>
                                      <p:tavLst>
                                        <p:tav fmla="" tm="0">
                                          <p:val>
                                            <p:strVal val="#ppt_y"/>
                                          </p:val>
                                        </p:tav>
                                        <p:tav fmla="" tm="100000">
                                          <p:val>
                                            <p:strVal val="#ppt_y+1"/>
                                          </p:val>
                                        </p:tav>
                                      </p:tavLst>
                                    </p:anim>
                                    <p:set>
                                      <p:cBhvr>
                                        <p:cTn dur="1" fill="hold">
                                          <p:stCondLst>
                                            <p:cond delay="1000"/>
                                          </p:stCondLst>
                                        </p:cTn>
                                        <p:tgtEl>
                                          <p:spTgt spid="1079"/>
                                        </p:tgtEl>
                                        <p:attrNameLst>
                                          <p:attrName>style.visibility</p:attrName>
                                        </p:attrNameLst>
                                      </p:cBhvr>
                                      <p:to>
                                        <p:strVal val="hidden"/>
                                      </p:to>
                                    </p:set>
                                  </p:childTnLst>
                                </p:cTn>
                              </p:par>
                            </p:childTnLst>
                          </p:cTn>
                        </p:par>
                        <p:par>
                          <p:cTn fill="hold">
                            <p:stCondLst>
                              <p:cond delay="2000"/>
                            </p:stCondLst>
                            <p:childTnLst>
                              <p:par>
                                <p:cTn fill="hold" nodeType="afterEffect" presetClass="exit" presetID="2" presetSubtype="4">
                                  <p:stCondLst>
                                    <p:cond delay="0"/>
                                  </p:stCondLst>
                                  <p:childTnLst>
                                    <p:anim calcmode="lin" valueType="num">
                                      <p:cBhvr additive="base">
                                        <p:cTn dur="1000"/>
                                        <p:tgtEl>
                                          <p:spTgt spid="1097"/>
                                        </p:tgtEl>
                                        <p:attrNameLst>
                                          <p:attrName>ppt_y</p:attrName>
                                        </p:attrNameLst>
                                      </p:cBhvr>
                                      <p:tavLst>
                                        <p:tav fmla="" tm="0">
                                          <p:val>
                                            <p:strVal val="#ppt_y"/>
                                          </p:val>
                                        </p:tav>
                                        <p:tav fmla="" tm="100000">
                                          <p:val>
                                            <p:strVal val="#ppt_y+1"/>
                                          </p:val>
                                        </p:tav>
                                      </p:tavLst>
                                    </p:anim>
                                    <p:set>
                                      <p:cBhvr>
                                        <p:cTn dur="1" fill="hold">
                                          <p:stCondLst>
                                            <p:cond delay="1000"/>
                                          </p:stCondLst>
                                        </p:cTn>
                                        <p:tgtEl>
                                          <p:spTgt spid="1097"/>
                                        </p:tgtEl>
                                        <p:attrNameLst>
                                          <p:attrName>style.visibility</p:attrName>
                                        </p:attrNameLst>
                                      </p:cBhvr>
                                      <p:to>
                                        <p:strVal val="hidden"/>
                                      </p:to>
                                    </p:set>
                                  </p:childTnLst>
                                </p:cTn>
                              </p:par>
                            </p:childTnLst>
                          </p:cTn>
                        </p:par>
                        <p:par>
                          <p:cTn fill="hold">
                            <p:stCondLst>
                              <p:cond delay="3000"/>
                            </p:stCondLst>
                            <p:childTnLst>
                              <p:par>
                                <p:cTn fill="hold" nodeType="afterEffect" presetClass="exit" presetID="2" presetSubtype="4">
                                  <p:stCondLst>
                                    <p:cond delay="0"/>
                                  </p:stCondLst>
                                  <p:childTnLst>
                                    <p:anim calcmode="lin" valueType="num">
                                      <p:cBhvr additive="base">
                                        <p:cTn dur="1000"/>
                                        <p:tgtEl>
                                          <p:spTgt spid="1096"/>
                                        </p:tgtEl>
                                        <p:attrNameLst>
                                          <p:attrName>ppt_y</p:attrName>
                                        </p:attrNameLst>
                                      </p:cBhvr>
                                      <p:tavLst>
                                        <p:tav fmla="" tm="0">
                                          <p:val>
                                            <p:strVal val="#ppt_y"/>
                                          </p:val>
                                        </p:tav>
                                        <p:tav fmla="" tm="100000">
                                          <p:val>
                                            <p:strVal val="#ppt_y+1"/>
                                          </p:val>
                                        </p:tav>
                                      </p:tavLst>
                                    </p:anim>
                                    <p:set>
                                      <p:cBhvr>
                                        <p:cTn dur="1" fill="hold">
                                          <p:stCondLst>
                                            <p:cond delay="1000"/>
                                          </p:stCondLst>
                                        </p:cTn>
                                        <p:tgtEl>
                                          <p:spTgt spid="109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65"/>
          <p:cNvSpPr txBox="1"/>
          <p:nvPr>
            <p:ph type="ctrTitle"/>
          </p:nvPr>
        </p:nvSpPr>
        <p:spPr>
          <a:xfrm>
            <a:off x="1613850" y="1059300"/>
            <a:ext cx="5916300" cy="941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Marketing &amp; growth</a:t>
            </a:r>
            <a:r>
              <a:rPr lang="en"/>
              <a:t> </a:t>
            </a:r>
            <a:r>
              <a:rPr lang="en"/>
              <a:t>icon pack</a:t>
            </a:r>
            <a:endParaRPr/>
          </a:p>
        </p:txBody>
      </p:sp>
      <p:grpSp>
        <p:nvGrpSpPr>
          <p:cNvPr id="1121" name="Google Shape;1121;p65"/>
          <p:cNvGrpSpPr/>
          <p:nvPr/>
        </p:nvGrpSpPr>
        <p:grpSpPr>
          <a:xfrm>
            <a:off x="4129491" y="4286586"/>
            <a:ext cx="321812" cy="321812"/>
            <a:chOff x="4129491" y="4286586"/>
            <a:chExt cx="321812" cy="321812"/>
          </a:xfrm>
        </p:grpSpPr>
        <p:sp>
          <p:nvSpPr>
            <p:cNvPr id="1122" name="Google Shape;1122;p65"/>
            <p:cNvSpPr/>
            <p:nvPr/>
          </p:nvSpPr>
          <p:spPr>
            <a:xfrm>
              <a:off x="4185523" y="4552322"/>
              <a:ext cx="209726" cy="56076"/>
            </a:xfrm>
            <a:custGeom>
              <a:rect b="b" l="l" r="r" t="t"/>
              <a:pathLst>
                <a:path extrusionOk="0" h="2562" w="9582">
                  <a:moveTo>
                    <a:pt x="1392" y="1"/>
                  </a:moveTo>
                  <a:cubicBezTo>
                    <a:pt x="1105" y="1"/>
                    <a:pt x="928" y="177"/>
                    <a:pt x="928" y="354"/>
                  </a:cubicBezTo>
                  <a:lnTo>
                    <a:pt x="928" y="1745"/>
                  </a:lnTo>
                  <a:lnTo>
                    <a:pt x="465" y="1745"/>
                  </a:lnTo>
                  <a:cubicBezTo>
                    <a:pt x="288" y="1745"/>
                    <a:pt x="1" y="1921"/>
                    <a:pt x="1" y="2120"/>
                  </a:cubicBezTo>
                  <a:cubicBezTo>
                    <a:pt x="1" y="2385"/>
                    <a:pt x="288" y="2562"/>
                    <a:pt x="465" y="2562"/>
                  </a:cubicBezTo>
                  <a:lnTo>
                    <a:pt x="9118" y="2562"/>
                  </a:lnTo>
                  <a:cubicBezTo>
                    <a:pt x="9295" y="2562"/>
                    <a:pt x="9582" y="2385"/>
                    <a:pt x="9582" y="2120"/>
                  </a:cubicBezTo>
                  <a:cubicBezTo>
                    <a:pt x="9582" y="1921"/>
                    <a:pt x="9295" y="1745"/>
                    <a:pt x="9118" y="1745"/>
                  </a:cubicBezTo>
                  <a:lnTo>
                    <a:pt x="8655" y="1745"/>
                  </a:lnTo>
                  <a:lnTo>
                    <a:pt x="8655" y="354"/>
                  </a:lnTo>
                  <a:cubicBezTo>
                    <a:pt x="8655" y="177"/>
                    <a:pt x="8478" y="1"/>
                    <a:pt x="8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5"/>
            <p:cNvSpPr/>
            <p:nvPr/>
          </p:nvSpPr>
          <p:spPr>
            <a:xfrm>
              <a:off x="4129491" y="4286586"/>
              <a:ext cx="321812" cy="245468"/>
            </a:xfrm>
            <a:custGeom>
              <a:rect b="b" l="l" r="r" t="t"/>
              <a:pathLst>
                <a:path extrusionOk="0" h="11215" w="14703">
                  <a:moveTo>
                    <a:pt x="2649" y="817"/>
                  </a:moveTo>
                  <a:lnTo>
                    <a:pt x="3025" y="4768"/>
                  </a:lnTo>
                  <a:cubicBezTo>
                    <a:pt x="3113" y="5055"/>
                    <a:pt x="3113" y="5232"/>
                    <a:pt x="3201" y="5519"/>
                  </a:cubicBezTo>
                  <a:cubicBezTo>
                    <a:pt x="2561" y="5232"/>
                    <a:pt x="2097" y="4879"/>
                    <a:pt x="1744" y="4327"/>
                  </a:cubicBezTo>
                  <a:cubicBezTo>
                    <a:pt x="1192" y="3665"/>
                    <a:pt x="817" y="2848"/>
                    <a:pt x="817" y="1921"/>
                  </a:cubicBezTo>
                  <a:lnTo>
                    <a:pt x="817" y="1280"/>
                  </a:lnTo>
                  <a:cubicBezTo>
                    <a:pt x="817" y="1016"/>
                    <a:pt x="994" y="817"/>
                    <a:pt x="1281" y="817"/>
                  </a:cubicBezTo>
                  <a:close/>
                  <a:moveTo>
                    <a:pt x="13422" y="817"/>
                  </a:moveTo>
                  <a:cubicBezTo>
                    <a:pt x="13687" y="817"/>
                    <a:pt x="13886" y="1016"/>
                    <a:pt x="13886" y="1280"/>
                  </a:cubicBezTo>
                  <a:lnTo>
                    <a:pt x="13886" y="1921"/>
                  </a:lnTo>
                  <a:cubicBezTo>
                    <a:pt x="13886" y="2848"/>
                    <a:pt x="13511" y="3665"/>
                    <a:pt x="12959" y="4327"/>
                  </a:cubicBezTo>
                  <a:cubicBezTo>
                    <a:pt x="12583" y="4879"/>
                    <a:pt x="12142" y="5232"/>
                    <a:pt x="11480" y="5519"/>
                  </a:cubicBezTo>
                  <a:cubicBezTo>
                    <a:pt x="11590" y="5232"/>
                    <a:pt x="11590" y="5055"/>
                    <a:pt x="11678" y="4768"/>
                  </a:cubicBezTo>
                  <a:lnTo>
                    <a:pt x="12031" y="817"/>
                  </a:lnTo>
                  <a:close/>
                  <a:moveTo>
                    <a:pt x="7343" y="1722"/>
                  </a:moveTo>
                  <a:cubicBezTo>
                    <a:pt x="7506" y="1722"/>
                    <a:pt x="7672" y="1788"/>
                    <a:pt x="7727" y="1921"/>
                  </a:cubicBezTo>
                  <a:lnTo>
                    <a:pt x="8168" y="2848"/>
                  </a:lnTo>
                  <a:lnTo>
                    <a:pt x="9095" y="2936"/>
                  </a:lnTo>
                  <a:cubicBezTo>
                    <a:pt x="9272" y="2936"/>
                    <a:pt x="9471" y="3113"/>
                    <a:pt x="9471" y="3223"/>
                  </a:cubicBezTo>
                  <a:cubicBezTo>
                    <a:pt x="9559" y="3400"/>
                    <a:pt x="9471" y="3576"/>
                    <a:pt x="9382" y="3665"/>
                  </a:cubicBezTo>
                  <a:lnTo>
                    <a:pt x="8632" y="4327"/>
                  </a:lnTo>
                  <a:lnTo>
                    <a:pt x="8830" y="5232"/>
                  </a:lnTo>
                  <a:cubicBezTo>
                    <a:pt x="8919" y="5431"/>
                    <a:pt x="8830" y="5607"/>
                    <a:pt x="8632" y="5696"/>
                  </a:cubicBezTo>
                  <a:cubicBezTo>
                    <a:pt x="8588" y="5740"/>
                    <a:pt x="8521" y="5762"/>
                    <a:pt x="8441" y="5762"/>
                  </a:cubicBezTo>
                  <a:cubicBezTo>
                    <a:pt x="8361" y="5762"/>
                    <a:pt x="8268" y="5740"/>
                    <a:pt x="8168" y="5696"/>
                  </a:cubicBezTo>
                  <a:lnTo>
                    <a:pt x="7351" y="5320"/>
                  </a:lnTo>
                  <a:lnTo>
                    <a:pt x="6513" y="5696"/>
                  </a:lnTo>
                  <a:cubicBezTo>
                    <a:pt x="6424" y="5740"/>
                    <a:pt x="6336" y="5762"/>
                    <a:pt x="6259" y="5762"/>
                  </a:cubicBezTo>
                  <a:cubicBezTo>
                    <a:pt x="6181" y="5762"/>
                    <a:pt x="6115" y="5740"/>
                    <a:pt x="6071" y="5696"/>
                  </a:cubicBezTo>
                  <a:cubicBezTo>
                    <a:pt x="5872" y="5607"/>
                    <a:pt x="5784" y="5431"/>
                    <a:pt x="5872" y="5232"/>
                  </a:cubicBezTo>
                  <a:lnTo>
                    <a:pt x="6071" y="4327"/>
                  </a:lnTo>
                  <a:lnTo>
                    <a:pt x="5320" y="3665"/>
                  </a:lnTo>
                  <a:cubicBezTo>
                    <a:pt x="5232" y="3576"/>
                    <a:pt x="5144" y="3400"/>
                    <a:pt x="5232" y="3223"/>
                  </a:cubicBezTo>
                  <a:cubicBezTo>
                    <a:pt x="5232" y="3113"/>
                    <a:pt x="5409" y="2936"/>
                    <a:pt x="5607" y="2936"/>
                  </a:cubicBezTo>
                  <a:lnTo>
                    <a:pt x="6513" y="2848"/>
                  </a:lnTo>
                  <a:lnTo>
                    <a:pt x="6976" y="1921"/>
                  </a:lnTo>
                  <a:cubicBezTo>
                    <a:pt x="7020" y="1788"/>
                    <a:pt x="7180" y="1722"/>
                    <a:pt x="7343" y="1722"/>
                  </a:cubicBezTo>
                  <a:close/>
                  <a:moveTo>
                    <a:pt x="1281" y="0"/>
                  </a:moveTo>
                  <a:cubicBezTo>
                    <a:pt x="552" y="0"/>
                    <a:pt x="0" y="552"/>
                    <a:pt x="0" y="1280"/>
                  </a:cubicBezTo>
                  <a:lnTo>
                    <a:pt x="0" y="1921"/>
                  </a:lnTo>
                  <a:cubicBezTo>
                    <a:pt x="0" y="3024"/>
                    <a:pt x="353" y="4040"/>
                    <a:pt x="994" y="4879"/>
                  </a:cubicBezTo>
                  <a:cubicBezTo>
                    <a:pt x="1545" y="5607"/>
                    <a:pt x="2384" y="6159"/>
                    <a:pt x="3201" y="6424"/>
                  </a:cubicBezTo>
                  <a:lnTo>
                    <a:pt x="3665" y="6535"/>
                  </a:lnTo>
                  <a:cubicBezTo>
                    <a:pt x="4217" y="7440"/>
                    <a:pt x="5056" y="8080"/>
                    <a:pt x="6071" y="8367"/>
                  </a:cubicBezTo>
                  <a:lnTo>
                    <a:pt x="6071" y="9095"/>
                  </a:lnTo>
                  <a:cubicBezTo>
                    <a:pt x="6071" y="9294"/>
                    <a:pt x="5872" y="9471"/>
                    <a:pt x="5607" y="9471"/>
                  </a:cubicBezTo>
                  <a:cubicBezTo>
                    <a:pt x="4857" y="9471"/>
                    <a:pt x="4305" y="10111"/>
                    <a:pt x="4305" y="10751"/>
                  </a:cubicBezTo>
                  <a:lnTo>
                    <a:pt x="4305" y="11215"/>
                  </a:lnTo>
                  <a:lnTo>
                    <a:pt x="10376" y="11215"/>
                  </a:lnTo>
                  <a:lnTo>
                    <a:pt x="10376" y="10751"/>
                  </a:lnTo>
                  <a:cubicBezTo>
                    <a:pt x="10376" y="10111"/>
                    <a:pt x="9824" y="9471"/>
                    <a:pt x="9095" y="9471"/>
                  </a:cubicBezTo>
                  <a:cubicBezTo>
                    <a:pt x="8830" y="9471"/>
                    <a:pt x="8632" y="9294"/>
                    <a:pt x="8632" y="9095"/>
                  </a:cubicBezTo>
                  <a:lnTo>
                    <a:pt x="8632" y="8367"/>
                  </a:lnTo>
                  <a:cubicBezTo>
                    <a:pt x="9647" y="8080"/>
                    <a:pt x="10486" y="7440"/>
                    <a:pt x="11038" y="6535"/>
                  </a:cubicBezTo>
                  <a:lnTo>
                    <a:pt x="11480" y="6424"/>
                  </a:lnTo>
                  <a:cubicBezTo>
                    <a:pt x="12318" y="6159"/>
                    <a:pt x="13135" y="5607"/>
                    <a:pt x="13687" y="4879"/>
                  </a:cubicBezTo>
                  <a:cubicBezTo>
                    <a:pt x="14349" y="4040"/>
                    <a:pt x="14703" y="3024"/>
                    <a:pt x="14703" y="1921"/>
                  </a:cubicBezTo>
                  <a:lnTo>
                    <a:pt x="14703" y="1280"/>
                  </a:lnTo>
                  <a:cubicBezTo>
                    <a:pt x="14703" y="552"/>
                    <a:pt x="14151" y="0"/>
                    <a:pt x="134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5"/>
            <p:cNvSpPr/>
            <p:nvPr/>
          </p:nvSpPr>
          <p:spPr>
            <a:xfrm>
              <a:off x="4272023" y="4354700"/>
              <a:ext cx="36268" cy="32393"/>
            </a:xfrm>
            <a:custGeom>
              <a:rect b="b" l="l" r="r" t="t"/>
              <a:pathLst>
                <a:path extrusionOk="0" h="1480" w="1657">
                  <a:moveTo>
                    <a:pt x="839" y="1"/>
                  </a:moveTo>
                  <a:lnTo>
                    <a:pt x="663" y="288"/>
                  </a:lnTo>
                  <a:cubicBezTo>
                    <a:pt x="663" y="376"/>
                    <a:pt x="464" y="464"/>
                    <a:pt x="376" y="553"/>
                  </a:cubicBezTo>
                  <a:lnTo>
                    <a:pt x="1" y="553"/>
                  </a:lnTo>
                  <a:lnTo>
                    <a:pt x="288" y="751"/>
                  </a:lnTo>
                  <a:cubicBezTo>
                    <a:pt x="376" y="840"/>
                    <a:pt x="464" y="1016"/>
                    <a:pt x="376" y="1105"/>
                  </a:cubicBezTo>
                  <a:lnTo>
                    <a:pt x="376" y="1480"/>
                  </a:lnTo>
                  <a:lnTo>
                    <a:pt x="663" y="1303"/>
                  </a:lnTo>
                  <a:cubicBezTo>
                    <a:pt x="707" y="1259"/>
                    <a:pt x="773" y="1237"/>
                    <a:pt x="839" y="1237"/>
                  </a:cubicBezTo>
                  <a:cubicBezTo>
                    <a:pt x="906" y="1237"/>
                    <a:pt x="972" y="1259"/>
                    <a:pt x="1016" y="1303"/>
                  </a:cubicBezTo>
                  <a:lnTo>
                    <a:pt x="1303" y="1480"/>
                  </a:lnTo>
                  <a:lnTo>
                    <a:pt x="1303" y="1105"/>
                  </a:lnTo>
                  <a:cubicBezTo>
                    <a:pt x="1215" y="1016"/>
                    <a:pt x="1303" y="840"/>
                    <a:pt x="1391" y="751"/>
                  </a:cubicBezTo>
                  <a:lnTo>
                    <a:pt x="1656" y="553"/>
                  </a:lnTo>
                  <a:lnTo>
                    <a:pt x="1303" y="553"/>
                  </a:lnTo>
                  <a:cubicBezTo>
                    <a:pt x="1215" y="464"/>
                    <a:pt x="1016" y="376"/>
                    <a:pt x="1016" y="288"/>
                  </a:cubicBezTo>
                  <a:lnTo>
                    <a:pt x="83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65"/>
          <p:cNvGrpSpPr/>
          <p:nvPr/>
        </p:nvGrpSpPr>
        <p:grpSpPr>
          <a:xfrm>
            <a:off x="4685149" y="4286586"/>
            <a:ext cx="321812" cy="321812"/>
            <a:chOff x="4685149" y="4286586"/>
            <a:chExt cx="321812" cy="321812"/>
          </a:xfrm>
        </p:grpSpPr>
        <p:sp>
          <p:nvSpPr>
            <p:cNvPr id="1126" name="Google Shape;1126;p65"/>
            <p:cNvSpPr/>
            <p:nvPr/>
          </p:nvSpPr>
          <p:spPr>
            <a:xfrm>
              <a:off x="4835910" y="4342618"/>
              <a:ext cx="20312" cy="20333"/>
            </a:xfrm>
            <a:custGeom>
              <a:rect b="b" l="l" r="r" t="t"/>
              <a:pathLst>
                <a:path extrusionOk="0" h="929" w="928">
                  <a:moveTo>
                    <a:pt x="464" y="1"/>
                  </a:moveTo>
                  <a:cubicBezTo>
                    <a:pt x="287" y="1"/>
                    <a:pt x="0" y="200"/>
                    <a:pt x="0" y="464"/>
                  </a:cubicBezTo>
                  <a:cubicBezTo>
                    <a:pt x="0" y="751"/>
                    <a:pt x="287" y="928"/>
                    <a:pt x="464" y="928"/>
                  </a:cubicBezTo>
                  <a:cubicBezTo>
                    <a:pt x="729" y="928"/>
                    <a:pt x="927" y="751"/>
                    <a:pt x="927" y="464"/>
                  </a:cubicBezTo>
                  <a:cubicBezTo>
                    <a:pt x="927" y="200"/>
                    <a:pt x="729" y="1"/>
                    <a:pt x="4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5"/>
            <p:cNvSpPr/>
            <p:nvPr/>
          </p:nvSpPr>
          <p:spPr>
            <a:xfrm>
              <a:off x="4818028" y="4419443"/>
              <a:ext cx="56076" cy="74439"/>
            </a:xfrm>
            <a:custGeom>
              <a:rect b="b" l="l" r="r" t="t"/>
              <a:pathLst>
                <a:path extrusionOk="0" h="3401" w="2562">
                  <a:moveTo>
                    <a:pt x="0" y="1"/>
                  </a:moveTo>
                  <a:lnTo>
                    <a:pt x="0" y="3401"/>
                  </a:lnTo>
                  <a:lnTo>
                    <a:pt x="2561" y="3401"/>
                  </a:lnTo>
                  <a:lnTo>
                    <a:pt x="256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5"/>
            <p:cNvSpPr/>
            <p:nvPr/>
          </p:nvSpPr>
          <p:spPr>
            <a:xfrm>
              <a:off x="4930595" y="4419443"/>
              <a:ext cx="58505" cy="74439"/>
            </a:xfrm>
            <a:custGeom>
              <a:rect b="b" l="l" r="r" t="t"/>
              <a:pathLst>
                <a:path extrusionOk="0" h="3401" w="2673">
                  <a:moveTo>
                    <a:pt x="1" y="1"/>
                  </a:moveTo>
                  <a:lnTo>
                    <a:pt x="1" y="3401"/>
                  </a:lnTo>
                  <a:lnTo>
                    <a:pt x="2672" y="3401"/>
                  </a:lnTo>
                  <a:lnTo>
                    <a:pt x="26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5"/>
            <p:cNvSpPr/>
            <p:nvPr/>
          </p:nvSpPr>
          <p:spPr>
            <a:xfrm>
              <a:off x="4704957" y="4419443"/>
              <a:ext cx="56557" cy="74439"/>
            </a:xfrm>
            <a:custGeom>
              <a:rect b="b" l="l" r="r" t="t"/>
              <a:pathLst>
                <a:path extrusionOk="0" h="3401" w="2584">
                  <a:moveTo>
                    <a:pt x="1" y="1"/>
                  </a:moveTo>
                  <a:lnTo>
                    <a:pt x="1" y="3401"/>
                  </a:lnTo>
                  <a:lnTo>
                    <a:pt x="2583" y="3401"/>
                  </a:lnTo>
                  <a:lnTo>
                    <a:pt x="258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5"/>
            <p:cNvSpPr/>
            <p:nvPr/>
          </p:nvSpPr>
          <p:spPr>
            <a:xfrm>
              <a:off x="4777427" y="4514150"/>
              <a:ext cx="139183" cy="94248"/>
            </a:xfrm>
            <a:custGeom>
              <a:rect b="b" l="l" r="r" t="t"/>
              <a:pathLst>
                <a:path extrusionOk="0" h="4306" w="6359">
                  <a:moveTo>
                    <a:pt x="2120" y="1"/>
                  </a:moveTo>
                  <a:lnTo>
                    <a:pt x="1" y="4306"/>
                  </a:lnTo>
                  <a:lnTo>
                    <a:pt x="6359" y="4306"/>
                  </a:lnTo>
                  <a:lnTo>
                    <a:pt x="415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5"/>
            <p:cNvSpPr/>
            <p:nvPr/>
          </p:nvSpPr>
          <p:spPr>
            <a:xfrm>
              <a:off x="4890498" y="4514150"/>
              <a:ext cx="98603" cy="38194"/>
            </a:xfrm>
            <a:custGeom>
              <a:rect b="b" l="l" r="r" t="t"/>
              <a:pathLst>
                <a:path extrusionOk="0" h="1745" w="4505">
                  <a:moveTo>
                    <a:pt x="1" y="1"/>
                  </a:moveTo>
                  <a:lnTo>
                    <a:pt x="817" y="1745"/>
                  </a:lnTo>
                  <a:lnTo>
                    <a:pt x="4504" y="1745"/>
                  </a:lnTo>
                  <a:lnTo>
                    <a:pt x="450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5"/>
            <p:cNvSpPr/>
            <p:nvPr/>
          </p:nvSpPr>
          <p:spPr>
            <a:xfrm>
              <a:off x="4704957" y="4514150"/>
              <a:ext cx="98581" cy="38194"/>
            </a:xfrm>
            <a:custGeom>
              <a:rect b="b" l="l" r="r" t="t"/>
              <a:pathLst>
                <a:path extrusionOk="0" h="1745" w="4504">
                  <a:moveTo>
                    <a:pt x="1" y="1"/>
                  </a:moveTo>
                  <a:lnTo>
                    <a:pt x="1" y="1745"/>
                  </a:lnTo>
                  <a:lnTo>
                    <a:pt x="3599" y="1745"/>
                  </a:lnTo>
                  <a:lnTo>
                    <a:pt x="450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5"/>
            <p:cNvSpPr/>
            <p:nvPr/>
          </p:nvSpPr>
          <p:spPr>
            <a:xfrm>
              <a:off x="4918535" y="4570204"/>
              <a:ext cx="88425" cy="38194"/>
            </a:xfrm>
            <a:custGeom>
              <a:rect b="b" l="l" r="r" t="t"/>
              <a:pathLst>
                <a:path extrusionOk="0" h="1745" w="4040">
                  <a:moveTo>
                    <a:pt x="0" y="1"/>
                  </a:moveTo>
                  <a:lnTo>
                    <a:pt x="817" y="1745"/>
                  </a:lnTo>
                  <a:lnTo>
                    <a:pt x="3576" y="1745"/>
                  </a:lnTo>
                  <a:cubicBezTo>
                    <a:pt x="3863" y="1745"/>
                    <a:pt x="4040" y="1568"/>
                    <a:pt x="4040" y="1303"/>
                  </a:cubicBezTo>
                  <a:lnTo>
                    <a:pt x="4040" y="464"/>
                  </a:lnTo>
                  <a:cubicBezTo>
                    <a:pt x="4040" y="199"/>
                    <a:pt x="3863" y="1"/>
                    <a:pt x="35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5"/>
            <p:cNvSpPr/>
            <p:nvPr/>
          </p:nvSpPr>
          <p:spPr>
            <a:xfrm>
              <a:off x="4685149" y="4570204"/>
              <a:ext cx="90373" cy="38194"/>
            </a:xfrm>
            <a:custGeom>
              <a:rect b="b" l="l" r="r" t="t"/>
              <a:pathLst>
                <a:path extrusionOk="0" h="1745" w="4129">
                  <a:moveTo>
                    <a:pt x="442" y="1"/>
                  </a:moveTo>
                  <a:cubicBezTo>
                    <a:pt x="177" y="1"/>
                    <a:pt x="0" y="199"/>
                    <a:pt x="0" y="464"/>
                  </a:cubicBezTo>
                  <a:lnTo>
                    <a:pt x="0" y="1303"/>
                  </a:lnTo>
                  <a:cubicBezTo>
                    <a:pt x="0" y="1568"/>
                    <a:pt x="177" y="1745"/>
                    <a:pt x="442" y="1745"/>
                  </a:cubicBezTo>
                  <a:lnTo>
                    <a:pt x="3201" y="1745"/>
                  </a:lnTo>
                  <a:lnTo>
                    <a:pt x="41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5"/>
            <p:cNvSpPr/>
            <p:nvPr/>
          </p:nvSpPr>
          <p:spPr>
            <a:xfrm>
              <a:off x="4685149" y="4286586"/>
              <a:ext cx="321812" cy="112589"/>
            </a:xfrm>
            <a:custGeom>
              <a:rect b="b" l="l" r="r" t="t"/>
              <a:pathLst>
                <a:path extrusionOk="0" h="5144" w="14703">
                  <a:moveTo>
                    <a:pt x="7352" y="1744"/>
                  </a:moveTo>
                  <a:cubicBezTo>
                    <a:pt x="8080" y="1744"/>
                    <a:pt x="8632" y="2296"/>
                    <a:pt x="8632" y="3024"/>
                  </a:cubicBezTo>
                  <a:cubicBezTo>
                    <a:pt x="8632" y="3775"/>
                    <a:pt x="8080" y="4327"/>
                    <a:pt x="7352" y="4327"/>
                  </a:cubicBezTo>
                  <a:cubicBezTo>
                    <a:pt x="6623" y="4327"/>
                    <a:pt x="6071" y="3775"/>
                    <a:pt x="6071" y="3024"/>
                  </a:cubicBezTo>
                  <a:cubicBezTo>
                    <a:pt x="6071" y="2296"/>
                    <a:pt x="6623" y="1744"/>
                    <a:pt x="7352" y="1744"/>
                  </a:cubicBezTo>
                  <a:close/>
                  <a:moveTo>
                    <a:pt x="7175" y="0"/>
                  </a:moveTo>
                  <a:lnTo>
                    <a:pt x="265" y="3488"/>
                  </a:lnTo>
                  <a:cubicBezTo>
                    <a:pt x="89" y="3576"/>
                    <a:pt x="0" y="3775"/>
                    <a:pt x="0" y="3863"/>
                  </a:cubicBezTo>
                  <a:lnTo>
                    <a:pt x="0" y="4768"/>
                  </a:lnTo>
                  <a:cubicBezTo>
                    <a:pt x="0" y="4967"/>
                    <a:pt x="177" y="5144"/>
                    <a:pt x="442" y="5144"/>
                  </a:cubicBezTo>
                  <a:lnTo>
                    <a:pt x="14239" y="5144"/>
                  </a:lnTo>
                  <a:cubicBezTo>
                    <a:pt x="14526" y="5144"/>
                    <a:pt x="14703" y="4967"/>
                    <a:pt x="14703" y="4768"/>
                  </a:cubicBezTo>
                  <a:lnTo>
                    <a:pt x="14703" y="3863"/>
                  </a:lnTo>
                  <a:cubicBezTo>
                    <a:pt x="14703" y="3775"/>
                    <a:pt x="14615" y="3576"/>
                    <a:pt x="14438" y="3488"/>
                  </a:cubicBezTo>
                  <a:lnTo>
                    <a:pt x="752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65"/>
          <p:cNvGrpSpPr/>
          <p:nvPr/>
        </p:nvGrpSpPr>
        <p:grpSpPr>
          <a:xfrm>
            <a:off x="1455539" y="3762796"/>
            <a:ext cx="322293" cy="322315"/>
            <a:chOff x="1455539" y="3762796"/>
            <a:chExt cx="322293" cy="322315"/>
          </a:xfrm>
        </p:grpSpPr>
        <p:sp>
          <p:nvSpPr>
            <p:cNvPr id="1137" name="Google Shape;1137;p65"/>
            <p:cNvSpPr/>
            <p:nvPr/>
          </p:nvSpPr>
          <p:spPr>
            <a:xfrm>
              <a:off x="1455539" y="3970574"/>
              <a:ext cx="322293" cy="114537"/>
            </a:xfrm>
            <a:custGeom>
              <a:rect b="b" l="l" r="r" t="t"/>
              <a:pathLst>
                <a:path extrusionOk="0" h="5233" w="14725">
                  <a:moveTo>
                    <a:pt x="7815" y="817"/>
                  </a:moveTo>
                  <a:cubicBezTo>
                    <a:pt x="8014" y="817"/>
                    <a:pt x="8190" y="1104"/>
                    <a:pt x="8190" y="1281"/>
                  </a:cubicBezTo>
                  <a:cubicBezTo>
                    <a:pt x="8190" y="1546"/>
                    <a:pt x="8014" y="1744"/>
                    <a:pt x="7815" y="1744"/>
                  </a:cubicBezTo>
                  <a:lnTo>
                    <a:pt x="6910" y="1744"/>
                  </a:lnTo>
                  <a:cubicBezTo>
                    <a:pt x="6711" y="1744"/>
                    <a:pt x="6535" y="1546"/>
                    <a:pt x="6535" y="1281"/>
                  </a:cubicBezTo>
                  <a:cubicBezTo>
                    <a:pt x="6535" y="1104"/>
                    <a:pt x="6711" y="817"/>
                    <a:pt x="6910" y="817"/>
                  </a:cubicBezTo>
                  <a:close/>
                  <a:moveTo>
                    <a:pt x="0" y="0"/>
                  </a:moveTo>
                  <a:lnTo>
                    <a:pt x="0" y="1281"/>
                  </a:lnTo>
                  <a:cubicBezTo>
                    <a:pt x="0" y="2009"/>
                    <a:pt x="552" y="2561"/>
                    <a:pt x="1303" y="2561"/>
                  </a:cubicBezTo>
                  <a:lnTo>
                    <a:pt x="5895" y="2561"/>
                  </a:lnTo>
                  <a:lnTo>
                    <a:pt x="5343" y="4416"/>
                  </a:lnTo>
                  <a:lnTo>
                    <a:pt x="3952" y="4416"/>
                  </a:lnTo>
                  <a:cubicBezTo>
                    <a:pt x="3687" y="4416"/>
                    <a:pt x="3510" y="4592"/>
                    <a:pt x="3510" y="4769"/>
                  </a:cubicBezTo>
                  <a:cubicBezTo>
                    <a:pt x="3510" y="5056"/>
                    <a:pt x="3687" y="5232"/>
                    <a:pt x="3952" y="5232"/>
                  </a:cubicBezTo>
                  <a:lnTo>
                    <a:pt x="10862" y="5232"/>
                  </a:lnTo>
                  <a:cubicBezTo>
                    <a:pt x="11038" y="5232"/>
                    <a:pt x="11237" y="5056"/>
                    <a:pt x="11237" y="4769"/>
                  </a:cubicBezTo>
                  <a:cubicBezTo>
                    <a:pt x="11237" y="4592"/>
                    <a:pt x="11038" y="4416"/>
                    <a:pt x="10862" y="4416"/>
                  </a:cubicBezTo>
                  <a:lnTo>
                    <a:pt x="9383" y="4416"/>
                  </a:lnTo>
                  <a:lnTo>
                    <a:pt x="8831" y="2561"/>
                  </a:lnTo>
                  <a:lnTo>
                    <a:pt x="13445" y="2561"/>
                  </a:lnTo>
                  <a:cubicBezTo>
                    <a:pt x="14173" y="2561"/>
                    <a:pt x="14725" y="2009"/>
                    <a:pt x="14725" y="1281"/>
                  </a:cubicBezTo>
                  <a:lnTo>
                    <a:pt x="1472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5"/>
            <p:cNvSpPr/>
            <p:nvPr/>
          </p:nvSpPr>
          <p:spPr>
            <a:xfrm>
              <a:off x="1455539" y="3762796"/>
              <a:ext cx="322293" cy="189436"/>
            </a:xfrm>
            <a:custGeom>
              <a:rect b="b" l="l" r="r" t="t"/>
              <a:pathLst>
                <a:path extrusionOk="0" h="8655" w="14725">
                  <a:moveTo>
                    <a:pt x="11678" y="1767"/>
                  </a:moveTo>
                  <a:cubicBezTo>
                    <a:pt x="11965" y="1767"/>
                    <a:pt x="12142" y="1944"/>
                    <a:pt x="12142" y="2120"/>
                  </a:cubicBezTo>
                  <a:cubicBezTo>
                    <a:pt x="12142" y="2407"/>
                    <a:pt x="11965" y="2584"/>
                    <a:pt x="11678" y="2584"/>
                  </a:cubicBezTo>
                  <a:lnTo>
                    <a:pt x="9934" y="2584"/>
                  </a:lnTo>
                  <a:cubicBezTo>
                    <a:pt x="9758" y="2584"/>
                    <a:pt x="9471" y="2407"/>
                    <a:pt x="9471" y="2120"/>
                  </a:cubicBezTo>
                  <a:cubicBezTo>
                    <a:pt x="9471" y="1944"/>
                    <a:pt x="9758" y="1767"/>
                    <a:pt x="9934" y="1767"/>
                  </a:cubicBezTo>
                  <a:close/>
                  <a:moveTo>
                    <a:pt x="11678" y="3423"/>
                  </a:moveTo>
                  <a:cubicBezTo>
                    <a:pt x="11965" y="3423"/>
                    <a:pt x="12142" y="3688"/>
                    <a:pt x="12142" y="3864"/>
                  </a:cubicBezTo>
                  <a:cubicBezTo>
                    <a:pt x="12142" y="4151"/>
                    <a:pt x="11965" y="4328"/>
                    <a:pt x="11678" y="4328"/>
                  </a:cubicBezTo>
                  <a:lnTo>
                    <a:pt x="9934" y="4328"/>
                  </a:lnTo>
                  <a:cubicBezTo>
                    <a:pt x="9758" y="4328"/>
                    <a:pt x="9471" y="4151"/>
                    <a:pt x="9471" y="3864"/>
                  </a:cubicBezTo>
                  <a:cubicBezTo>
                    <a:pt x="9471" y="3688"/>
                    <a:pt x="9758" y="3423"/>
                    <a:pt x="9934" y="3423"/>
                  </a:cubicBezTo>
                  <a:close/>
                  <a:moveTo>
                    <a:pt x="11678" y="5167"/>
                  </a:moveTo>
                  <a:cubicBezTo>
                    <a:pt x="11965" y="5167"/>
                    <a:pt x="12142" y="5343"/>
                    <a:pt x="12142" y="5630"/>
                  </a:cubicBezTo>
                  <a:cubicBezTo>
                    <a:pt x="12142" y="5895"/>
                    <a:pt x="11965" y="6072"/>
                    <a:pt x="11678" y="6072"/>
                  </a:cubicBezTo>
                  <a:lnTo>
                    <a:pt x="9934" y="6072"/>
                  </a:lnTo>
                  <a:cubicBezTo>
                    <a:pt x="9758" y="6072"/>
                    <a:pt x="9471" y="5895"/>
                    <a:pt x="9471" y="5630"/>
                  </a:cubicBezTo>
                  <a:cubicBezTo>
                    <a:pt x="9471" y="5343"/>
                    <a:pt x="9758" y="5167"/>
                    <a:pt x="9934" y="5167"/>
                  </a:cubicBezTo>
                  <a:close/>
                  <a:moveTo>
                    <a:pt x="8231" y="1749"/>
                  </a:moveTo>
                  <a:cubicBezTo>
                    <a:pt x="8318" y="1749"/>
                    <a:pt x="8402" y="1780"/>
                    <a:pt x="8477" y="1855"/>
                  </a:cubicBezTo>
                  <a:cubicBezTo>
                    <a:pt x="8654" y="1944"/>
                    <a:pt x="8742" y="2208"/>
                    <a:pt x="8566" y="2407"/>
                  </a:cubicBezTo>
                  <a:lnTo>
                    <a:pt x="6910" y="4968"/>
                  </a:lnTo>
                  <a:cubicBezTo>
                    <a:pt x="6822" y="5078"/>
                    <a:pt x="6623" y="5167"/>
                    <a:pt x="6535" y="5167"/>
                  </a:cubicBezTo>
                  <a:cubicBezTo>
                    <a:pt x="6446" y="5167"/>
                    <a:pt x="6270" y="5167"/>
                    <a:pt x="6159" y="5078"/>
                  </a:cubicBezTo>
                  <a:lnTo>
                    <a:pt x="5718" y="4615"/>
                  </a:lnTo>
                  <a:lnTo>
                    <a:pt x="4702" y="6072"/>
                  </a:lnTo>
                  <a:lnTo>
                    <a:pt x="8190" y="6072"/>
                  </a:lnTo>
                  <a:cubicBezTo>
                    <a:pt x="8477" y="6072"/>
                    <a:pt x="8654" y="6270"/>
                    <a:pt x="8654" y="6447"/>
                  </a:cubicBezTo>
                  <a:cubicBezTo>
                    <a:pt x="8654" y="6734"/>
                    <a:pt x="8477" y="6911"/>
                    <a:pt x="8190" y="6911"/>
                  </a:cubicBezTo>
                  <a:lnTo>
                    <a:pt x="4327" y="6911"/>
                  </a:lnTo>
                  <a:lnTo>
                    <a:pt x="4327" y="7374"/>
                  </a:lnTo>
                  <a:cubicBezTo>
                    <a:pt x="4327" y="7551"/>
                    <a:pt x="4151" y="7727"/>
                    <a:pt x="3952" y="7727"/>
                  </a:cubicBezTo>
                  <a:cubicBezTo>
                    <a:pt x="3687" y="7727"/>
                    <a:pt x="3510" y="7551"/>
                    <a:pt x="3510" y="7374"/>
                  </a:cubicBezTo>
                  <a:lnTo>
                    <a:pt x="3510" y="6911"/>
                  </a:lnTo>
                  <a:lnTo>
                    <a:pt x="3047" y="6911"/>
                  </a:lnTo>
                  <a:cubicBezTo>
                    <a:pt x="2848" y="6911"/>
                    <a:pt x="2583" y="6734"/>
                    <a:pt x="2583" y="6447"/>
                  </a:cubicBezTo>
                  <a:cubicBezTo>
                    <a:pt x="2583" y="6270"/>
                    <a:pt x="2848" y="6072"/>
                    <a:pt x="3047" y="6072"/>
                  </a:cubicBezTo>
                  <a:lnTo>
                    <a:pt x="3510" y="6072"/>
                  </a:lnTo>
                  <a:lnTo>
                    <a:pt x="3510" y="2120"/>
                  </a:lnTo>
                  <a:cubicBezTo>
                    <a:pt x="3510" y="1944"/>
                    <a:pt x="3687" y="1767"/>
                    <a:pt x="3952" y="1767"/>
                  </a:cubicBezTo>
                  <a:cubicBezTo>
                    <a:pt x="4151" y="1767"/>
                    <a:pt x="4327" y="1944"/>
                    <a:pt x="4327" y="2120"/>
                  </a:cubicBezTo>
                  <a:lnTo>
                    <a:pt x="4327" y="5078"/>
                  </a:lnTo>
                  <a:lnTo>
                    <a:pt x="5254" y="3688"/>
                  </a:lnTo>
                  <a:cubicBezTo>
                    <a:pt x="5343" y="3511"/>
                    <a:pt x="5431" y="3511"/>
                    <a:pt x="5608" y="3511"/>
                  </a:cubicBezTo>
                  <a:cubicBezTo>
                    <a:pt x="5640" y="3485"/>
                    <a:pt x="5678" y="3474"/>
                    <a:pt x="5718" y="3474"/>
                  </a:cubicBezTo>
                  <a:cubicBezTo>
                    <a:pt x="5814" y="3474"/>
                    <a:pt x="5920" y="3537"/>
                    <a:pt x="5983" y="3599"/>
                  </a:cubicBezTo>
                  <a:lnTo>
                    <a:pt x="6446" y="4063"/>
                  </a:lnTo>
                  <a:lnTo>
                    <a:pt x="7815" y="1944"/>
                  </a:lnTo>
                  <a:cubicBezTo>
                    <a:pt x="7939" y="1834"/>
                    <a:pt x="8088" y="1749"/>
                    <a:pt x="8231" y="1749"/>
                  </a:cubicBezTo>
                  <a:close/>
                  <a:moveTo>
                    <a:pt x="11678" y="6911"/>
                  </a:moveTo>
                  <a:cubicBezTo>
                    <a:pt x="11965" y="6911"/>
                    <a:pt x="12142" y="7087"/>
                    <a:pt x="12142" y="7374"/>
                  </a:cubicBezTo>
                  <a:cubicBezTo>
                    <a:pt x="12142" y="7551"/>
                    <a:pt x="11965" y="7727"/>
                    <a:pt x="11678" y="7727"/>
                  </a:cubicBezTo>
                  <a:lnTo>
                    <a:pt x="9934" y="7727"/>
                  </a:lnTo>
                  <a:cubicBezTo>
                    <a:pt x="9758" y="7727"/>
                    <a:pt x="9471" y="7551"/>
                    <a:pt x="9471" y="7374"/>
                  </a:cubicBezTo>
                  <a:cubicBezTo>
                    <a:pt x="9471" y="7087"/>
                    <a:pt x="9758" y="6911"/>
                    <a:pt x="9934" y="6911"/>
                  </a:cubicBezTo>
                  <a:close/>
                  <a:moveTo>
                    <a:pt x="1303" y="1"/>
                  </a:moveTo>
                  <a:cubicBezTo>
                    <a:pt x="552" y="1"/>
                    <a:pt x="0" y="553"/>
                    <a:pt x="0" y="1303"/>
                  </a:cubicBezTo>
                  <a:lnTo>
                    <a:pt x="0" y="8655"/>
                  </a:lnTo>
                  <a:lnTo>
                    <a:pt x="14725" y="8655"/>
                  </a:lnTo>
                  <a:lnTo>
                    <a:pt x="14725" y="1303"/>
                  </a:lnTo>
                  <a:cubicBezTo>
                    <a:pt x="14725" y="553"/>
                    <a:pt x="14173" y="1"/>
                    <a:pt x="134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 name="Google Shape;1139;p65"/>
          <p:cNvGrpSpPr/>
          <p:nvPr/>
        </p:nvGrpSpPr>
        <p:grpSpPr>
          <a:xfrm>
            <a:off x="2023279" y="3247718"/>
            <a:ext cx="282196" cy="321834"/>
            <a:chOff x="2023279" y="3247718"/>
            <a:chExt cx="282196" cy="321834"/>
          </a:xfrm>
        </p:grpSpPr>
        <p:sp>
          <p:nvSpPr>
            <p:cNvPr id="1140" name="Google Shape;1140;p65"/>
            <p:cNvSpPr/>
            <p:nvPr/>
          </p:nvSpPr>
          <p:spPr>
            <a:xfrm>
              <a:off x="2230553" y="3303772"/>
              <a:ext cx="18385" cy="18386"/>
            </a:xfrm>
            <a:custGeom>
              <a:rect b="b" l="l" r="r" t="t"/>
              <a:pathLst>
                <a:path extrusionOk="0" h="840" w="840">
                  <a:moveTo>
                    <a:pt x="465" y="1"/>
                  </a:moveTo>
                  <a:cubicBezTo>
                    <a:pt x="200" y="1"/>
                    <a:pt x="1" y="199"/>
                    <a:pt x="1" y="464"/>
                  </a:cubicBezTo>
                  <a:cubicBezTo>
                    <a:pt x="1" y="663"/>
                    <a:pt x="200" y="840"/>
                    <a:pt x="465" y="840"/>
                  </a:cubicBezTo>
                  <a:cubicBezTo>
                    <a:pt x="663" y="840"/>
                    <a:pt x="840" y="663"/>
                    <a:pt x="840" y="464"/>
                  </a:cubicBezTo>
                  <a:cubicBezTo>
                    <a:pt x="840" y="199"/>
                    <a:pt x="663" y="1"/>
                    <a:pt x="4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5"/>
            <p:cNvSpPr/>
            <p:nvPr/>
          </p:nvSpPr>
          <p:spPr>
            <a:xfrm>
              <a:off x="2023279" y="3247718"/>
              <a:ext cx="282196" cy="321834"/>
            </a:xfrm>
            <a:custGeom>
              <a:rect b="b" l="l" r="r" t="t"/>
              <a:pathLst>
                <a:path extrusionOk="0" h="14704" w="12893">
                  <a:moveTo>
                    <a:pt x="9935" y="1745"/>
                  </a:moveTo>
                  <a:cubicBezTo>
                    <a:pt x="10575" y="1745"/>
                    <a:pt x="11237" y="2297"/>
                    <a:pt x="11237" y="3025"/>
                  </a:cubicBezTo>
                  <a:cubicBezTo>
                    <a:pt x="11237" y="3776"/>
                    <a:pt x="10575" y="4328"/>
                    <a:pt x="9935" y="4328"/>
                  </a:cubicBezTo>
                  <a:cubicBezTo>
                    <a:pt x="9206" y="4328"/>
                    <a:pt x="8566" y="3776"/>
                    <a:pt x="8566" y="3025"/>
                  </a:cubicBezTo>
                  <a:cubicBezTo>
                    <a:pt x="8566" y="2297"/>
                    <a:pt x="9206" y="1745"/>
                    <a:pt x="9935" y="1745"/>
                  </a:cubicBezTo>
                  <a:close/>
                  <a:moveTo>
                    <a:pt x="2120" y="9472"/>
                  </a:moveTo>
                  <a:cubicBezTo>
                    <a:pt x="2407" y="9472"/>
                    <a:pt x="2583" y="9736"/>
                    <a:pt x="2583" y="9935"/>
                  </a:cubicBezTo>
                  <a:lnTo>
                    <a:pt x="2583" y="10752"/>
                  </a:lnTo>
                  <a:cubicBezTo>
                    <a:pt x="2583" y="11039"/>
                    <a:pt x="2407" y="11216"/>
                    <a:pt x="2120" y="11216"/>
                  </a:cubicBezTo>
                  <a:cubicBezTo>
                    <a:pt x="1943" y="11216"/>
                    <a:pt x="1656" y="11039"/>
                    <a:pt x="1656" y="10752"/>
                  </a:cubicBezTo>
                  <a:lnTo>
                    <a:pt x="1656" y="9935"/>
                  </a:lnTo>
                  <a:cubicBezTo>
                    <a:pt x="1656" y="9736"/>
                    <a:pt x="1943" y="9472"/>
                    <a:pt x="2120" y="9472"/>
                  </a:cubicBezTo>
                  <a:close/>
                  <a:moveTo>
                    <a:pt x="9935" y="1"/>
                  </a:moveTo>
                  <a:cubicBezTo>
                    <a:pt x="8191" y="1"/>
                    <a:pt x="6910" y="1370"/>
                    <a:pt x="6910" y="3025"/>
                  </a:cubicBezTo>
                  <a:cubicBezTo>
                    <a:pt x="6910" y="4504"/>
                    <a:pt x="8014" y="5785"/>
                    <a:pt x="9471" y="5984"/>
                  </a:cubicBezTo>
                  <a:lnTo>
                    <a:pt x="9471" y="9096"/>
                  </a:lnTo>
                  <a:cubicBezTo>
                    <a:pt x="9471" y="9847"/>
                    <a:pt x="8919" y="10399"/>
                    <a:pt x="8191" y="10399"/>
                  </a:cubicBezTo>
                  <a:cubicBezTo>
                    <a:pt x="7462" y="10399"/>
                    <a:pt x="6910" y="9847"/>
                    <a:pt x="6910" y="9096"/>
                  </a:cubicBezTo>
                  <a:lnTo>
                    <a:pt x="6910" y="7816"/>
                  </a:lnTo>
                  <a:cubicBezTo>
                    <a:pt x="6910" y="6337"/>
                    <a:pt x="5718" y="5233"/>
                    <a:pt x="4327" y="5233"/>
                  </a:cubicBezTo>
                  <a:cubicBezTo>
                    <a:pt x="2848" y="5233"/>
                    <a:pt x="1656" y="6337"/>
                    <a:pt x="1656" y="7816"/>
                  </a:cubicBezTo>
                  <a:cubicBezTo>
                    <a:pt x="751" y="7992"/>
                    <a:pt x="0" y="8920"/>
                    <a:pt x="0" y="9935"/>
                  </a:cubicBezTo>
                  <a:lnTo>
                    <a:pt x="0" y="12606"/>
                  </a:lnTo>
                  <a:cubicBezTo>
                    <a:pt x="0" y="13710"/>
                    <a:pt x="928" y="14704"/>
                    <a:pt x="2120" y="14704"/>
                  </a:cubicBezTo>
                  <a:cubicBezTo>
                    <a:pt x="3312" y="14704"/>
                    <a:pt x="4327" y="13710"/>
                    <a:pt x="4327" y="12606"/>
                  </a:cubicBezTo>
                  <a:lnTo>
                    <a:pt x="4327" y="9935"/>
                  </a:lnTo>
                  <a:cubicBezTo>
                    <a:pt x="4327" y="8920"/>
                    <a:pt x="3511" y="7992"/>
                    <a:pt x="2583" y="7816"/>
                  </a:cubicBezTo>
                  <a:cubicBezTo>
                    <a:pt x="2583" y="6800"/>
                    <a:pt x="3312" y="6072"/>
                    <a:pt x="4327" y="6072"/>
                  </a:cubicBezTo>
                  <a:cubicBezTo>
                    <a:pt x="5255" y="6072"/>
                    <a:pt x="5983" y="6800"/>
                    <a:pt x="5983" y="7816"/>
                  </a:cubicBezTo>
                  <a:lnTo>
                    <a:pt x="5983" y="9096"/>
                  </a:lnTo>
                  <a:cubicBezTo>
                    <a:pt x="5983" y="10288"/>
                    <a:pt x="6998" y="11216"/>
                    <a:pt x="8191" y="11216"/>
                  </a:cubicBezTo>
                  <a:cubicBezTo>
                    <a:pt x="9383" y="11216"/>
                    <a:pt x="10310" y="10288"/>
                    <a:pt x="10310" y="9096"/>
                  </a:cubicBezTo>
                  <a:lnTo>
                    <a:pt x="10310" y="5984"/>
                  </a:lnTo>
                  <a:cubicBezTo>
                    <a:pt x="11789" y="5785"/>
                    <a:pt x="12893" y="4504"/>
                    <a:pt x="12893" y="3025"/>
                  </a:cubicBezTo>
                  <a:cubicBezTo>
                    <a:pt x="12893" y="1370"/>
                    <a:pt x="11590" y="1"/>
                    <a:pt x="99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2" name="Google Shape;1142;p65"/>
          <p:cNvSpPr/>
          <p:nvPr/>
        </p:nvSpPr>
        <p:spPr>
          <a:xfrm>
            <a:off x="7366827" y="3762796"/>
            <a:ext cx="321812" cy="322315"/>
          </a:xfrm>
          <a:custGeom>
            <a:rect b="b" l="l" r="r" t="t"/>
            <a:pathLst>
              <a:path extrusionOk="0" h="14726" w="14703">
                <a:moveTo>
                  <a:pt x="2098" y="12143"/>
                </a:moveTo>
                <a:cubicBezTo>
                  <a:pt x="2385" y="12143"/>
                  <a:pt x="2561" y="12341"/>
                  <a:pt x="2561" y="12606"/>
                </a:cubicBezTo>
                <a:cubicBezTo>
                  <a:pt x="2561" y="12805"/>
                  <a:pt x="2385" y="12981"/>
                  <a:pt x="2098" y="12981"/>
                </a:cubicBezTo>
                <a:cubicBezTo>
                  <a:pt x="1921" y="12981"/>
                  <a:pt x="1744" y="12805"/>
                  <a:pt x="1744" y="12606"/>
                </a:cubicBezTo>
                <a:cubicBezTo>
                  <a:pt x="1744" y="12341"/>
                  <a:pt x="1921" y="12143"/>
                  <a:pt x="2098" y="12143"/>
                </a:cubicBezTo>
                <a:close/>
                <a:moveTo>
                  <a:pt x="7352" y="12143"/>
                </a:moveTo>
                <a:cubicBezTo>
                  <a:pt x="7617" y="12143"/>
                  <a:pt x="7815" y="12341"/>
                  <a:pt x="7815" y="12606"/>
                </a:cubicBezTo>
                <a:cubicBezTo>
                  <a:pt x="7815" y="12805"/>
                  <a:pt x="7617" y="12981"/>
                  <a:pt x="7352" y="12981"/>
                </a:cubicBezTo>
                <a:cubicBezTo>
                  <a:pt x="7065" y="12981"/>
                  <a:pt x="6888" y="12805"/>
                  <a:pt x="6888" y="12606"/>
                </a:cubicBezTo>
                <a:cubicBezTo>
                  <a:pt x="6888" y="12341"/>
                  <a:pt x="7065" y="12143"/>
                  <a:pt x="7352" y="12143"/>
                </a:cubicBezTo>
                <a:close/>
                <a:moveTo>
                  <a:pt x="12584" y="12143"/>
                </a:moveTo>
                <a:cubicBezTo>
                  <a:pt x="12782" y="12143"/>
                  <a:pt x="12959" y="12341"/>
                  <a:pt x="12959" y="12606"/>
                </a:cubicBezTo>
                <a:cubicBezTo>
                  <a:pt x="12959" y="12805"/>
                  <a:pt x="12782" y="12981"/>
                  <a:pt x="12584" y="12981"/>
                </a:cubicBezTo>
                <a:cubicBezTo>
                  <a:pt x="12319" y="12981"/>
                  <a:pt x="12142" y="12805"/>
                  <a:pt x="12142" y="12606"/>
                </a:cubicBezTo>
                <a:cubicBezTo>
                  <a:pt x="12142" y="12341"/>
                  <a:pt x="12319" y="12143"/>
                  <a:pt x="12584" y="12143"/>
                </a:cubicBezTo>
                <a:close/>
                <a:moveTo>
                  <a:pt x="3952" y="1"/>
                </a:moveTo>
                <a:cubicBezTo>
                  <a:pt x="3665" y="1"/>
                  <a:pt x="3488" y="200"/>
                  <a:pt x="3488" y="464"/>
                </a:cubicBezTo>
                <a:lnTo>
                  <a:pt x="3488" y="4791"/>
                </a:lnTo>
                <a:cubicBezTo>
                  <a:pt x="3488" y="4968"/>
                  <a:pt x="3665" y="5255"/>
                  <a:pt x="3952" y="5255"/>
                </a:cubicBezTo>
                <a:lnTo>
                  <a:pt x="6888" y="5255"/>
                </a:lnTo>
                <a:lnTo>
                  <a:pt x="6888" y="6072"/>
                </a:lnTo>
                <a:lnTo>
                  <a:pt x="5608" y="6072"/>
                </a:lnTo>
                <a:cubicBezTo>
                  <a:pt x="5409" y="6072"/>
                  <a:pt x="5232" y="6270"/>
                  <a:pt x="5232" y="6535"/>
                </a:cubicBezTo>
                <a:cubicBezTo>
                  <a:pt x="5232" y="6734"/>
                  <a:pt x="5409" y="6911"/>
                  <a:pt x="5608" y="6911"/>
                </a:cubicBezTo>
                <a:lnTo>
                  <a:pt x="6888" y="6911"/>
                </a:lnTo>
                <a:lnTo>
                  <a:pt x="6888" y="7838"/>
                </a:lnTo>
                <a:lnTo>
                  <a:pt x="2098" y="7838"/>
                </a:lnTo>
                <a:cubicBezTo>
                  <a:pt x="1921" y="7838"/>
                  <a:pt x="1744" y="8014"/>
                  <a:pt x="1744" y="8191"/>
                </a:cubicBezTo>
                <a:lnTo>
                  <a:pt x="1744" y="9493"/>
                </a:lnTo>
                <a:lnTo>
                  <a:pt x="442" y="9493"/>
                </a:lnTo>
                <a:cubicBezTo>
                  <a:pt x="177" y="9493"/>
                  <a:pt x="0" y="9758"/>
                  <a:pt x="0" y="9935"/>
                </a:cubicBezTo>
                <a:lnTo>
                  <a:pt x="0" y="14262"/>
                </a:lnTo>
                <a:cubicBezTo>
                  <a:pt x="0" y="14549"/>
                  <a:pt x="177" y="14725"/>
                  <a:pt x="442" y="14725"/>
                </a:cubicBezTo>
                <a:lnTo>
                  <a:pt x="3864" y="14725"/>
                </a:lnTo>
                <a:cubicBezTo>
                  <a:pt x="4129" y="14725"/>
                  <a:pt x="4305" y="14549"/>
                  <a:pt x="4305" y="14262"/>
                </a:cubicBezTo>
                <a:lnTo>
                  <a:pt x="4305" y="9935"/>
                </a:lnTo>
                <a:cubicBezTo>
                  <a:pt x="4305" y="9758"/>
                  <a:pt x="4129" y="9493"/>
                  <a:pt x="3864" y="9493"/>
                </a:cubicBezTo>
                <a:lnTo>
                  <a:pt x="2561" y="9493"/>
                </a:lnTo>
                <a:lnTo>
                  <a:pt x="2561" y="8655"/>
                </a:lnTo>
                <a:lnTo>
                  <a:pt x="6888" y="8655"/>
                </a:lnTo>
                <a:lnTo>
                  <a:pt x="6888" y="9493"/>
                </a:lnTo>
                <a:lnTo>
                  <a:pt x="5608" y="9493"/>
                </a:lnTo>
                <a:cubicBezTo>
                  <a:pt x="5409" y="9493"/>
                  <a:pt x="5232" y="9758"/>
                  <a:pt x="5232" y="9935"/>
                </a:cubicBezTo>
                <a:lnTo>
                  <a:pt x="5232" y="14262"/>
                </a:lnTo>
                <a:cubicBezTo>
                  <a:pt x="5232" y="14549"/>
                  <a:pt x="5409" y="14725"/>
                  <a:pt x="5608" y="14725"/>
                </a:cubicBezTo>
                <a:lnTo>
                  <a:pt x="9096" y="14725"/>
                </a:lnTo>
                <a:cubicBezTo>
                  <a:pt x="9272" y="14725"/>
                  <a:pt x="9471" y="14549"/>
                  <a:pt x="9471" y="14262"/>
                </a:cubicBezTo>
                <a:lnTo>
                  <a:pt x="9471" y="9935"/>
                </a:lnTo>
                <a:cubicBezTo>
                  <a:pt x="9471" y="9758"/>
                  <a:pt x="9272" y="9493"/>
                  <a:pt x="9096" y="9493"/>
                </a:cubicBezTo>
                <a:lnTo>
                  <a:pt x="7815" y="9493"/>
                </a:lnTo>
                <a:lnTo>
                  <a:pt x="7815" y="8655"/>
                </a:lnTo>
                <a:lnTo>
                  <a:pt x="12142" y="8655"/>
                </a:lnTo>
                <a:lnTo>
                  <a:pt x="12142" y="9493"/>
                </a:lnTo>
                <a:lnTo>
                  <a:pt x="10840" y="9493"/>
                </a:lnTo>
                <a:cubicBezTo>
                  <a:pt x="10575" y="9493"/>
                  <a:pt x="10376" y="9758"/>
                  <a:pt x="10376" y="9935"/>
                </a:cubicBezTo>
                <a:lnTo>
                  <a:pt x="10376" y="14262"/>
                </a:lnTo>
                <a:cubicBezTo>
                  <a:pt x="10376" y="14549"/>
                  <a:pt x="10575" y="14725"/>
                  <a:pt x="10840" y="14725"/>
                </a:cubicBezTo>
                <a:lnTo>
                  <a:pt x="14239" y="14725"/>
                </a:lnTo>
                <a:cubicBezTo>
                  <a:pt x="14526" y="14725"/>
                  <a:pt x="14703" y="14549"/>
                  <a:pt x="14703" y="14262"/>
                </a:cubicBezTo>
                <a:lnTo>
                  <a:pt x="14703" y="9935"/>
                </a:lnTo>
                <a:cubicBezTo>
                  <a:pt x="14703" y="9758"/>
                  <a:pt x="14526" y="9493"/>
                  <a:pt x="14239" y="9493"/>
                </a:cubicBezTo>
                <a:lnTo>
                  <a:pt x="12959" y="9493"/>
                </a:lnTo>
                <a:lnTo>
                  <a:pt x="12959" y="8191"/>
                </a:lnTo>
                <a:cubicBezTo>
                  <a:pt x="12959" y="8014"/>
                  <a:pt x="12782" y="7838"/>
                  <a:pt x="12584" y="7838"/>
                </a:cubicBezTo>
                <a:lnTo>
                  <a:pt x="7815" y="7838"/>
                </a:lnTo>
                <a:lnTo>
                  <a:pt x="7815" y="6911"/>
                </a:lnTo>
                <a:lnTo>
                  <a:pt x="9096" y="6911"/>
                </a:lnTo>
                <a:cubicBezTo>
                  <a:pt x="9272" y="6911"/>
                  <a:pt x="9471" y="6734"/>
                  <a:pt x="9471" y="6535"/>
                </a:cubicBezTo>
                <a:cubicBezTo>
                  <a:pt x="9471" y="6270"/>
                  <a:pt x="9272" y="6072"/>
                  <a:pt x="9096" y="6072"/>
                </a:cubicBezTo>
                <a:lnTo>
                  <a:pt x="7815" y="6072"/>
                </a:lnTo>
                <a:lnTo>
                  <a:pt x="7815" y="5255"/>
                </a:lnTo>
                <a:lnTo>
                  <a:pt x="10840" y="5255"/>
                </a:lnTo>
                <a:cubicBezTo>
                  <a:pt x="11038" y="5255"/>
                  <a:pt x="11215" y="4968"/>
                  <a:pt x="11215" y="4791"/>
                </a:cubicBezTo>
                <a:lnTo>
                  <a:pt x="11215" y="464"/>
                </a:lnTo>
                <a:cubicBezTo>
                  <a:pt x="11215" y="200"/>
                  <a:pt x="11038" y="1"/>
                  <a:pt x="108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3" name="Google Shape;1143;p65"/>
          <p:cNvGrpSpPr/>
          <p:nvPr/>
        </p:nvGrpSpPr>
        <p:grpSpPr>
          <a:xfrm>
            <a:off x="6835311" y="3762796"/>
            <a:ext cx="321834" cy="322315"/>
            <a:chOff x="6835311" y="3762796"/>
            <a:chExt cx="321834" cy="322315"/>
          </a:xfrm>
        </p:grpSpPr>
        <p:sp>
          <p:nvSpPr>
            <p:cNvPr id="1144" name="Google Shape;1144;p65"/>
            <p:cNvSpPr/>
            <p:nvPr/>
          </p:nvSpPr>
          <p:spPr>
            <a:xfrm>
              <a:off x="6855141" y="3762796"/>
              <a:ext cx="282196" cy="189436"/>
            </a:xfrm>
            <a:custGeom>
              <a:rect b="b" l="l" r="r" t="t"/>
              <a:pathLst>
                <a:path extrusionOk="0" h="8655" w="12893">
                  <a:moveTo>
                    <a:pt x="11590" y="1"/>
                  </a:moveTo>
                  <a:cubicBezTo>
                    <a:pt x="10861" y="1"/>
                    <a:pt x="10310" y="553"/>
                    <a:pt x="10310" y="1303"/>
                  </a:cubicBezTo>
                  <a:cubicBezTo>
                    <a:pt x="10310" y="1480"/>
                    <a:pt x="10310" y="1568"/>
                    <a:pt x="10398" y="1657"/>
                  </a:cubicBezTo>
                  <a:lnTo>
                    <a:pt x="8919" y="2760"/>
                  </a:lnTo>
                  <a:cubicBezTo>
                    <a:pt x="8654" y="2672"/>
                    <a:pt x="8477" y="2584"/>
                    <a:pt x="8190" y="2584"/>
                  </a:cubicBezTo>
                  <a:cubicBezTo>
                    <a:pt x="7462" y="2584"/>
                    <a:pt x="6910" y="3136"/>
                    <a:pt x="6910" y="3864"/>
                  </a:cubicBezTo>
                  <a:cubicBezTo>
                    <a:pt x="6910" y="4063"/>
                    <a:pt x="6910" y="4239"/>
                    <a:pt x="6998" y="4416"/>
                  </a:cubicBezTo>
                  <a:lnTo>
                    <a:pt x="5254" y="6182"/>
                  </a:lnTo>
                  <a:cubicBezTo>
                    <a:pt x="5055" y="6072"/>
                    <a:pt x="4879" y="6072"/>
                    <a:pt x="4702" y="6072"/>
                  </a:cubicBezTo>
                  <a:cubicBezTo>
                    <a:pt x="4327" y="6072"/>
                    <a:pt x="4062" y="6182"/>
                    <a:pt x="3863" y="6447"/>
                  </a:cubicBezTo>
                  <a:lnTo>
                    <a:pt x="2583" y="5807"/>
                  </a:lnTo>
                  <a:lnTo>
                    <a:pt x="2583" y="5630"/>
                  </a:lnTo>
                  <a:cubicBezTo>
                    <a:pt x="2583" y="4880"/>
                    <a:pt x="2031" y="4328"/>
                    <a:pt x="1303" y="4328"/>
                  </a:cubicBezTo>
                  <a:cubicBezTo>
                    <a:pt x="552" y="4328"/>
                    <a:pt x="0" y="4880"/>
                    <a:pt x="0" y="5630"/>
                  </a:cubicBezTo>
                  <a:cubicBezTo>
                    <a:pt x="0" y="6359"/>
                    <a:pt x="552" y="6911"/>
                    <a:pt x="1303" y="6911"/>
                  </a:cubicBezTo>
                  <a:cubicBezTo>
                    <a:pt x="1656" y="6911"/>
                    <a:pt x="1943" y="6734"/>
                    <a:pt x="2119" y="6535"/>
                  </a:cubicBezTo>
                  <a:lnTo>
                    <a:pt x="3400" y="7175"/>
                  </a:lnTo>
                  <a:lnTo>
                    <a:pt x="3400" y="7374"/>
                  </a:lnTo>
                  <a:cubicBezTo>
                    <a:pt x="3400" y="8014"/>
                    <a:pt x="3952" y="8655"/>
                    <a:pt x="4702" y="8655"/>
                  </a:cubicBezTo>
                  <a:cubicBezTo>
                    <a:pt x="5431" y="8655"/>
                    <a:pt x="5983" y="8014"/>
                    <a:pt x="5983" y="7374"/>
                  </a:cubicBezTo>
                  <a:cubicBezTo>
                    <a:pt x="5983" y="7175"/>
                    <a:pt x="5983" y="6911"/>
                    <a:pt x="5894" y="6822"/>
                  </a:cubicBezTo>
                  <a:lnTo>
                    <a:pt x="7638" y="5078"/>
                  </a:lnTo>
                  <a:cubicBezTo>
                    <a:pt x="7815" y="5167"/>
                    <a:pt x="8014" y="5167"/>
                    <a:pt x="8190" y="5167"/>
                  </a:cubicBezTo>
                  <a:cubicBezTo>
                    <a:pt x="8919" y="5167"/>
                    <a:pt x="9471" y="4615"/>
                    <a:pt x="9471" y="3864"/>
                  </a:cubicBezTo>
                  <a:cubicBezTo>
                    <a:pt x="9471" y="3776"/>
                    <a:pt x="9471" y="3599"/>
                    <a:pt x="9382" y="3511"/>
                  </a:cubicBezTo>
                  <a:lnTo>
                    <a:pt x="10861" y="2407"/>
                  </a:lnTo>
                  <a:cubicBezTo>
                    <a:pt x="11126" y="2495"/>
                    <a:pt x="11325" y="2584"/>
                    <a:pt x="11590" y="2584"/>
                  </a:cubicBezTo>
                  <a:cubicBezTo>
                    <a:pt x="12341" y="2584"/>
                    <a:pt x="12892" y="2032"/>
                    <a:pt x="12892" y="1303"/>
                  </a:cubicBezTo>
                  <a:cubicBezTo>
                    <a:pt x="12892" y="553"/>
                    <a:pt x="12341" y="1"/>
                    <a:pt x="115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5"/>
            <p:cNvSpPr/>
            <p:nvPr/>
          </p:nvSpPr>
          <p:spPr>
            <a:xfrm>
              <a:off x="6835311" y="3857504"/>
              <a:ext cx="321834" cy="227608"/>
            </a:xfrm>
            <a:custGeom>
              <a:rect b="b" l="l" r="r" t="t"/>
              <a:pathLst>
                <a:path extrusionOk="0" h="10399" w="14704">
                  <a:moveTo>
                    <a:pt x="11679" y="1"/>
                  </a:moveTo>
                  <a:cubicBezTo>
                    <a:pt x="11392" y="1"/>
                    <a:pt x="11216" y="199"/>
                    <a:pt x="11216" y="464"/>
                  </a:cubicBezTo>
                  <a:lnTo>
                    <a:pt x="11216" y="9582"/>
                  </a:lnTo>
                  <a:lnTo>
                    <a:pt x="10377" y="9582"/>
                  </a:lnTo>
                  <a:lnTo>
                    <a:pt x="10377" y="3047"/>
                  </a:lnTo>
                  <a:cubicBezTo>
                    <a:pt x="10377" y="2760"/>
                    <a:pt x="10200" y="2584"/>
                    <a:pt x="9935" y="2584"/>
                  </a:cubicBezTo>
                  <a:lnTo>
                    <a:pt x="8169" y="2584"/>
                  </a:lnTo>
                  <a:cubicBezTo>
                    <a:pt x="7992" y="2584"/>
                    <a:pt x="7816" y="2760"/>
                    <a:pt x="7816" y="3047"/>
                  </a:cubicBezTo>
                  <a:lnTo>
                    <a:pt x="7816" y="9582"/>
                  </a:lnTo>
                  <a:lnTo>
                    <a:pt x="6889" y="9582"/>
                  </a:lnTo>
                  <a:lnTo>
                    <a:pt x="6889" y="6447"/>
                  </a:lnTo>
                  <a:cubicBezTo>
                    <a:pt x="6889" y="6270"/>
                    <a:pt x="6712" y="5983"/>
                    <a:pt x="6513" y="5983"/>
                  </a:cubicBezTo>
                  <a:lnTo>
                    <a:pt x="4769" y="5983"/>
                  </a:lnTo>
                  <a:cubicBezTo>
                    <a:pt x="4504" y="5983"/>
                    <a:pt x="4306" y="6270"/>
                    <a:pt x="4306" y="6447"/>
                  </a:cubicBezTo>
                  <a:lnTo>
                    <a:pt x="4306" y="9582"/>
                  </a:lnTo>
                  <a:lnTo>
                    <a:pt x="3489" y="9582"/>
                  </a:lnTo>
                  <a:lnTo>
                    <a:pt x="3489" y="4703"/>
                  </a:lnTo>
                  <a:cubicBezTo>
                    <a:pt x="3489" y="4504"/>
                    <a:pt x="3312" y="4328"/>
                    <a:pt x="3025" y="4328"/>
                  </a:cubicBezTo>
                  <a:lnTo>
                    <a:pt x="1281" y="4328"/>
                  </a:lnTo>
                  <a:cubicBezTo>
                    <a:pt x="1105" y="4328"/>
                    <a:pt x="906" y="4504"/>
                    <a:pt x="906" y="4703"/>
                  </a:cubicBezTo>
                  <a:lnTo>
                    <a:pt x="906" y="9582"/>
                  </a:lnTo>
                  <a:lnTo>
                    <a:pt x="443" y="9582"/>
                  </a:lnTo>
                  <a:cubicBezTo>
                    <a:pt x="178" y="9582"/>
                    <a:pt x="1" y="9758"/>
                    <a:pt x="1" y="9935"/>
                  </a:cubicBezTo>
                  <a:cubicBezTo>
                    <a:pt x="1" y="10222"/>
                    <a:pt x="178" y="10398"/>
                    <a:pt x="443" y="10398"/>
                  </a:cubicBezTo>
                  <a:lnTo>
                    <a:pt x="14240" y="10398"/>
                  </a:lnTo>
                  <a:cubicBezTo>
                    <a:pt x="14527" y="10398"/>
                    <a:pt x="14704" y="10222"/>
                    <a:pt x="14704" y="9935"/>
                  </a:cubicBezTo>
                  <a:cubicBezTo>
                    <a:pt x="14704" y="9758"/>
                    <a:pt x="14527" y="9582"/>
                    <a:pt x="14240" y="9582"/>
                  </a:cubicBezTo>
                  <a:lnTo>
                    <a:pt x="13798" y="9582"/>
                  </a:lnTo>
                  <a:lnTo>
                    <a:pt x="13798" y="464"/>
                  </a:lnTo>
                  <a:cubicBezTo>
                    <a:pt x="13798" y="199"/>
                    <a:pt x="13600" y="1"/>
                    <a:pt x="134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 name="Google Shape;1146;p65"/>
          <p:cNvGrpSpPr/>
          <p:nvPr/>
        </p:nvGrpSpPr>
        <p:grpSpPr>
          <a:xfrm>
            <a:off x="5776175" y="3762796"/>
            <a:ext cx="295744" cy="322315"/>
            <a:chOff x="5776175" y="3762796"/>
            <a:chExt cx="295744" cy="322315"/>
          </a:xfrm>
        </p:grpSpPr>
        <p:sp>
          <p:nvSpPr>
            <p:cNvPr id="1147" name="Google Shape;1147;p65"/>
            <p:cNvSpPr/>
            <p:nvPr/>
          </p:nvSpPr>
          <p:spPr>
            <a:xfrm>
              <a:off x="5776175" y="3762796"/>
              <a:ext cx="295744" cy="296225"/>
            </a:xfrm>
            <a:custGeom>
              <a:rect b="b" l="l" r="r" t="t"/>
              <a:pathLst>
                <a:path extrusionOk="0" h="13534" w="13512">
                  <a:moveTo>
                    <a:pt x="9295" y="1767"/>
                  </a:moveTo>
                  <a:cubicBezTo>
                    <a:pt x="10575" y="1944"/>
                    <a:pt x="11591" y="3047"/>
                    <a:pt x="11767" y="4328"/>
                  </a:cubicBezTo>
                  <a:lnTo>
                    <a:pt x="11414" y="4328"/>
                  </a:lnTo>
                  <a:cubicBezTo>
                    <a:pt x="11127" y="4328"/>
                    <a:pt x="10950" y="4526"/>
                    <a:pt x="10950" y="4791"/>
                  </a:cubicBezTo>
                  <a:cubicBezTo>
                    <a:pt x="10950" y="4968"/>
                    <a:pt x="11127" y="5167"/>
                    <a:pt x="11414" y="5167"/>
                  </a:cubicBezTo>
                  <a:lnTo>
                    <a:pt x="11767" y="5167"/>
                  </a:lnTo>
                  <a:cubicBezTo>
                    <a:pt x="11591" y="6535"/>
                    <a:pt x="10575" y="7551"/>
                    <a:pt x="9295" y="7727"/>
                  </a:cubicBezTo>
                  <a:lnTo>
                    <a:pt x="9295" y="7374"/>
                  </a:lnTo>
                  <a:cubicBezTo>
                    <a:pt x="9295" y="7087"/>
                    <a:pt x="9008" y="6911"/>
                    <a:pt x="8831" y="6911"/>
                  </a:cubicBezTo>
                  <a:cubicBezTo>
                    <a:pt x="8544" y="6911"/>
                    <a:pt x="8367" y="7087"/>
                    <a:pt x="8367" y="7374"/>
                  </a:cubicBezTo>
                  <a:lnTo>
                    <a:pt x="8367" y="7727"/>
                  </a:lnTo>
                  <a:cubicBezTo>
                    <a:pt x="7087" y="7551"/>
                    <a:pt x="6072" y="6535"/>
                    <a:pt x="5785" y="5167"/>
                  </a:cubicBezTo>
                  <a:lnTo>
                    <a:pt x="6248" y="5167"/>
                  </a:lnTo>
                  <a:cubicBezTo>
                    <a:pt x="6447" y="5167"/>
                    <a:pt x="6623" y="4968"/>
                    <a:pt x="6623" y="4791"/>
                  </a:cubicBezTo>
                  <a:cubicBezTo>
                    <a:pt x="6623" y="4526"/>
                    <a:pt x="6447" y="4328"/>
                    <a:pt x="6248" y="4328"/>
                  </a:cubicBezTo>
                  <a:lnTo>
                    <a:pt x="5785" y="4328"/>
                  </a:lnTo>
                  <a:cubicBezTo>
                    <a:pt x="6072" y="3047"/>
                    <a:pt x="7087" y="1944"/>
                    <a:pt x="8367" y="1767"/>
                  </a:cubicBezTo>
                  <a:lnTo>
                    <a:pt x="8367" y="2120"/>
                  </a:lnTo>
                  <a:cubicBezTo>
                    <a:pt x="8367" y="2407"/>
                    <a:pt x="8544" y="2584"/>
                    <a:pt x="8831" y="2584"/>
                  </a:cubicBezTo>
                  <a:cubicBezTo>
                    <a:pt x="9008" y="2584"/>
                    <a:pt x="9295" y="2407"/>
                    <a:pt x="9295" y="2120"/>
                  </a:cubicBezTo>
                  <a:lnTo>
                    <a:pt x="9295" y="1767"/>
                  </a:lnTo>
                  <a:close/>
                  <a:moveTo>
                    <a:pt x="8831" y="1"/>
                  </a:moveTo>
                  <a:cubicBezTo>
                    <a:pt x="8544" y="1"/>
                    <a:pt x="8367" y="200"/>
                    <a:pt x="8367" y="464"/>
                  </a:cubicBezTo>
                  <a:lnTo>
                    <a:pt x="8367" y="928"/>
                  </a:lnTo>
                  <a:cubicBezTo>
                    <a:pt x="6623" y="1105"/>
                    <a:pt x="5144" y="2495"/>
                    <a:pt x="4968" y="4328"/>
                  </a:cubicBezTo>
                  <a:lnTo>
                    <a:pt x="4504" y="4328"/>
                  </a:lnTo>
                  <a:cubicBezTo>
                    <a:pt x="4239" y="4328"/>
                    <a:pt x="4041" y="4526"/>
                    <a:pt x="4041" y="4791"/>
                  </a:cubicBezTo>
                  <a:cubicBezTo>
                    <a:pt x="4041" y="4968"/>
                    <a:pt x="4239" y="5167"/>
                    <a:pt x="4504" y="5167"/>
                  </a:cubicBezTo>
                  <a:lnTo>
                    <a:pt x="4968" y="5167"/>
                  </a:lnTo>
                  <a:cubicBezTo>
                    <a:pt x="5056" y="5630"/>
                    <a:pt x="5144" y="5983"/>
                    <a:pt x="5343" y="6447"/>
                  </a:cubicBezTo>
                  <a:lnTo>
                    <a:pt x="177" y="11502"/>
                  </a:lnTo>
                  <a:cubicBezTo>
                    <a:pt x="1" y="11701"/>
                    <a:pt x="1" y="11966"/>
                    <a:pt x="177" y="12143"/>
                  </a:cubicBezTo>
                  <a:lnTo>
                    <a:pt x="1480" y="13357"/>
                  </a:lnTo>
                  <a:cubicBezTo>
                    <a:pt x="1480" y="13445"/>
                    <a:pt x="1656" y="13533"/>
                    <a:pt x="1745" y="13533"/>
                  </a:cubicBezTo>
                  <a:cubicBezTo>
                    <a:pt x="1833" y="13533"/>
                    <a:pt x="1921" y="13445"/>
                    <a:pt x="2032" y="13357"/>
                  </a:cubicBezTo>
                  <a:lnTo>
                    <a:pt x="7175" y="8279"/>
                  </a:lnTo>
                  <a:cubicBezTo>
                    <a:pt x="7551" y="8478"/>
                    <a:pt x="7904" y="8566"/>
                    <a:pt x="8367" y="8566"/>
                  </a:cubicBezTo>
                  <a:lnTo>
                    <a:pt x="8367" y="9030"/>
                  </a:lnTo>
                  <a:cubicBezTo>
                    <a:pt x="8367" y="9295"/>
                    <a:pt x="8544" y="9493"/>
                    <a:pt x="8831" y="9493"/>
                  </a:cubicBezTo>
                  <a:cubicBezTo>
                    <a:pt x="9008" y="9493"/>
                    <a:pt x="9295" y="9295"/>
                    <a:pt x="9295" y="9030"/>
                  </a:cubicBezTo>
                  <a:lnTo>
                    <a:pt x="9295" y="8566"/>
                  </a:lnTo>
                  <a:cubicBezTo>
                    <a:pt x="11039" y="8390"/>
                    <a:pt x="12407" y="6999"/>
                    <a:pt x="12694" y="5167"/>
                  </a:cubicBezTo>
                  <a:lnTo>
                    <a:pt x="13158" y="5167"/>
                  </a:lnTo>
                  <a:cubicBezTo>
                    <a:pt x="13335" y="5167"/>
                    <a:pt x="13511" y="4968"/>
                    <a:pt x="13511" y="4791"/>
                  </a:cubicBezTo>
                  <a:cubicBezTo>
                    <a:pt x="13511" y="4526"/>
                    <a:pt x="13335" y="4328"/>
                    <a:pt x="13158" y="4328"/>
                  </a:cubicBezTo>
                  <a:lnTo>
                    <a:pt x="12694" y="4328"/>
                  </a:lnTo>
                  <a:cubicBezTo>
                    <a:pt x="12407" y="2495"/>
                    <a:pt x="11039" y="1105"/>
                    <a:pt x="9295" y="928"/>
                  </a:cubicBezTo>
                  <a:lnTo>
                    <a:pt x="9295" y="464"/>
                  </a:lnTo>
                  <a:cubicBezTo>
                    <a:pt x="9295" y="200"/>
                    <a:pt x="9008" y="1"/>
                    <a:pt x="88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5"/>
            <p:cNvSpPr/>
            <p:nvPr/>
          </p:nvSpPr>
          <p:spPr>
            <a:xfrm>
              <a:off x="5941426" y="3837695"/>
              <a:ext cx="56076" cy="58002"/>
            </a:xfrm>
            <a:custGeom>
              <a:rect b="b" l="l" r="r" t="t"/>
              <a:pathLst>
                <a:path extrusionOk="0" h="2650" w="2562">
                  <a:moveTo>
                    <a:pt x="1281" y="1"/>
                  </a:moveTo>
                  <a:cubicBezTo>
                    <a:pt x="553" y="1"/>
                    <a:pt x="1" y="641"/>
                    <a:pt x="1" y="1369"/>
                  </a:cubicBezTo>
                  <a:cubicBezTo>
                    <a:pt x="1" y="2010"/>
                    <a:pt x="553" y="2650"/>
                    <a:pt x="1281" y="2650"/>
                  </a:cubicBezTo>
                  <a:cubicBezTo>
                    <a:pt x="2010" y="2650"/>
                    <a:pt x="2561" y="2010"/>
                    <a:pt x="2561" y="1369"/>
                  </a:cubicBezTo>
                  <a:cubicBezTo>
                    <a:pt x="2561" y="641"/>
                    <a:pt x="2010" y="1"/>
                    <a:pt x="12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5"/>
            <p:cNvSpPr/>
            <p:nvPr/>
          </p:nvSpPr>
          <p:spPr>
            <a:xfrm>
              <a:off x="5840437" y="3968167"/>
              <a:ext cx="116967" cy="116945"/>
            </a:xfrm>
            <a:custGeom>
              <a:rect b="b" l="l" r="r" t="t"/>
              <a:pathLst>
                <a:path extrusionOk="0" h="5343" w="5344">
                  <a:moveTo>
                    <a:pt x="4239" y="0"/>
                  </a:moveTo>
                  <a:lnTo>
                    <a:pt x="1" y="4239"/>
                  </a:lnTo>
                  <a:lnTo>
                    <a:pt x="928" y="5254"/>
                  </a:lnTo>
                  <a:cubicBezTo>
                    <a:pt x="1016" y="5342"/>
                    <a:pt x="1105" y="5342"/>
                    <a:pt x="1193" y="5342"/>
                  </a:cubicBezTo>
                  <a:cubicBezTo>
                    <a:pt x="1392" y="5342"/>
                    <a:pt x="1480" y="5342"/>
                    <a:pt x="1568" y="5254"/>
                  </a:cubicBezTo>
                  <a:lnTo>
                    <a:pt x="2760" y="3974"/>
                  </a:lnTo>
                  <a:cubicBezTo>
                    <a:pt x="2959" y="3775"/>
                    <a:pt x="2959" y="3510"/>
                    <a:pt x="2760" y="3422"/>
                  </a:cubicBezTo>
                  <a:lnTo>
                    <a:pt x="2495" y="3047"/>
                  </a:lnTo>
                  <a:lnTo>
                    <a:pt x="3047" y="2495"/>
                  </a:lnTo>
                  <a:lnTo>
                    <a:pt x="3400" y="2760"/>
                  </a:lnTo>
                  <a:cubicBezTo>
                    <a:pt x="3456" y="2859"/>
                    <a:pt x="3549" y="2909"/>
                    <a:pt x="3652" y="2909"/>
                  </a:cubicBezTo>
                  <a:cubicBezTo>
                    <a:pt x="3754" y="2909"/>
                    <a:pt x="3864" y="2859"/>
                    <a:pt x="3952" y="2760"/>
                  </a:cubicBezTo>
                  <a:lnTo>
                    <a:pt x="5167" y="1567"/>
                  </a:lnTo>
                  <a:cubicBezTo>
                    <a:pt x="5255" y="1479"/>
                    <a:pt x="5343" y="1391"/>
                    <a:pt x="5343" y="1214"/>
                  </a:cubicBezTo>
                  <a:cubicBezTo>
                    <a:pt x="5343" y="1104"/>
                    <a:pt x="5255" y="1016"/>
                    <a:pt x="5167" y="927"/>
                  </a:cubicBezTo>
                  <a:lnTo>
                    <a:pt x="42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 name="Google Shape;1150;p65"/>
          <p:cNvGrpSpPr/>
          <p:nvPr/>
        </p:nvGrpSpPr>
        <p:grpSpPr>
          <a:xfrm>
            <a:off x="6287380" y="3762796"/>
            <a:ext cx="322315" cy="322315"/>
            <a:chOff x="6287380" y="3762796"/>
            <a:chExt cx="322315" cy="322315"/>
          </a:xfrm>
        </p:grpSpPr>
        <p:sp>
          <p:nvSpPr>
            <p:cNvPr id="1151" name="Google Shape;1151;p65"/>
            <p:cNvSpPr/>
            <p:nvPr/>
          </p:nvSpPr>
          <p:spPr>
            <a:xfrm>
              <a:off x="6287380" y="3762796"/>
              <a:ext cx="322315" cy="322315"/>
            </a:xfrm>
            <a:custGeom>
              <a:rect b="b" l="l" r="r" t="t"/>
              <a:pathLst>
                <a:path extrusionOk="0" h="14726" w="14726">
                  <a:moveTo>
                    <a:pt x="6911" y="1767"/>
                  </a:moveTo>
                  <a:lnTo>
                    <a:pt x="6911" y="2672"/>
                  </a:lnTo>
                  <a:cubicBezTo>
                    <a:pt x="4703" y="2871"/>
                    <a:pt x="2849" y="4703"/>
                    <a:pt x="2672" y="6911"/>
                  </a:cubicBezTo>
                  <a:lnTo>
                    <a:pt x="1745" y="6911"/>
                  </a:lnTo>
                  <a:cubicBezTo>
                    <a:pt x="2032" y="4151"/>
                    <a:pt x="4151" y="2032"/>
                    <a:pt x="6911" y="1767"/>
                  </a:cubicBezTo>
                  <a:close/>
                  <a:moveTo>
                    <a:pt x="7816" y="1767"/>
                  </a:moveTo>
                  <a:cubicBezTo>
                    <a:pt x="10575" y="2032"/>
                    <a:pt x="12695" y="4151"/>
                    <a:pt x="12982" y="6911"/>
                  </a:cubicBezTo>
                  <a:lnTo>
                    <a:pt x="12054" y="6911"/>
                  </a:lnTo>
                  <a:cubicBezTo>
                    <a:pt x="11878" y="4703"/>
                    <a:pt x="10023" y="2871"/>
                    <a:pt x="7816" y="2672"/>
                  </a:cubicBezTo>
                  <a:lnTo>
                    <a:pt x="7816" y="1767"/>
                  </a:lnTo>
                  <a:close/>
                  <a:moveTo>
                    <a:pt x="7374" y="3511"/>
                  </a:moveTo>
                  <a:cubicBezTo>
                    <a:pt x="9383" y="3511"/>
                    <a:pt x="10951" y="4968"/>
                    <a:pt x="11238" y="6911"/>
                  </a:cubicBezTo>
                  <a:lnTo>
                    <a:pt x="10862" y="6911"/>
                  </a:lnTo>
                  <a:cubicBezTo>
                    <a:pt x="10575" y="6911"/>
                    <a:pt x="10399" y="7087"/>
                    <a:pt x="10399" y="7374"/>
                  </a:cubicBezTo>
                  <a:cubicBezTo>
                    <a:pt x="10399" y="7639"/>
                    <a:pt x="10575" y="7838"/>
                    <a:pt x="10862" y="7838"/>
                  </a:cubicBezTo>
                  <a:lnTo>
                    <a:pt x="11238" y="7838"/>
                  </a:lnTo>
                  <a:cubicBezTo>
                    <a:pt x="10951" y="9758"/>
                    <a:pt x="9383" y="11237"/>
                    <a:pt x="7374" y="11237"/>
                  </a:cubicBezTo>
                  <a:cubicBezTo>
                    <a:pt x="5343" y="11237"/>
                    <a:pt x="3776" y="9758"/>
                    <a:pt x="3511" y="7838"/>
                  </a:cubicBezTo>
                  <a:lnTo>
                    <a:pt x="3953" y="7838"/>
                  </a:lnTo>
                  <a:cubicBezTo>
                    <a:pt x="4151" y="7838"/>
                    <a:pt x="4328" y="7639"/>
                    <a:pt x="4328" y="7374"/>
                  </a:cubicBezTo>
                  <a:cubicBezTo>
                    <a:pt x="4328" y="7087"/>
                    <a:pt x="4151" y="6911"/>
                    <a:pt x="3953" y="6911"/>
                  </a:cubicBezTo>
                  <a:lnTo>
                    <a:pt x="3511" y="6911"/>
                  </a:lnTo>
                  <a:cubicBezTo>
                    <a:pt x="3776" y="4968"/>
                    <a:pt x="5343" y="3511"/>
                    <a:pt x="7374" y="3511"/>
                  </a:cubicBezTo>
                  <a:close/>
                  <a:moveTo>
                    <a:pt x="2672" y="7838"/>
                  </a:moveTo>
                  <a:cubicBezTo>
                    <a:pt x="2849" y="10045"/>
                    <a:pt x="4703" y="11878"/>
                    <a:pt x="6911" y="12054"/>
                  </a:cubicBezTo>
                  <a:lnTo>
                    <a:pt x="6911" y="12981"/>
                  </a:lnTo>
                  <a:cubicBezTo>
                    <a:pt x="4151" y="12694"/>
                    <a:pt x="2032" y="10597"/>
                    <a:pt x="1745" y="7838"/>
                  </a:cubicBezTo>
                  <a:close/>
                  <a:moveTo>
                    <a:pt x="12982" y="7838"/>
                  </a:moveTo>
                  <a:cubicBezTo>
                    <a:pt x="12695" y="10487"/>
                    <a:pt x="10575" y="12694"/>
                    <a:pt x="7816" y="12981"/>
                  </a:cubicBezTo>
                  <a:lnTo>
                    <a:pt x="7816" y="12054"/>
                  </a:lnTo>
                  <a:cubicBezTo>
                    <a:pt x="10023" y="11878"/>
                    <a:pt x="11878" y="10045"/>
                    <a:pt x="12054" y="7838"/>
                  </a:cubicBezTo>
                  <a:close/>
                  <a:moveTo>
                    <a:pt x="7374" y="1"/>
                  </a:moveTo>
                  <a:cubicBezTo>
                    <a:pt x="7087" y="1"/>
                    <a:pt x="6911" y="200"/>
                    <a:pt x="6911" y="464"/>
                  </a:cubicBezTo>
                  <a:lnTo>
                    <a:pt x="6911" y="928"/>
                  </a:lnTo>
                  <a:cubicBezTo>
                    <a:pt x="3688" y="1105"/>
                    <a:pt x="1105" y="3688"/>
                    <a:pt x="928" y="6911"/>
                  </a:cubicBezTo>
                  <a:lnTo>
                    <a:pt x="465" y="6911"/>
                  </a:lnTo>
                  <a:cubicBezTo>
                    <a:pt x="200" y="6911"/>
                    <a:pt x="1" y="7087"/>
                    <a:pt x="1" y="7374"/>
                  </a:cubicBezTo>
                  <a:cubicBezTo>
                    <a:pt x="1" y="7639"/>
                    <a:pt x="200" y="7838"/>
                    <a:pt x="465" y="7838"/>
                  </a:cubicBezTo>
                  <a:lnTo>
                    <a:pt x="928" y="7838"/>
                  </a:lnTo>
                  <a:cubicBezTo>
                    <a:pt x="1105" y="11039"/>
                    <a:pt x="3688" y="13622"/>
                    <a:pt x="6911" y="13798"/>
                  </a:cubicBezTo>
                  <a:lnTo>
                    <a:pt x="6911" y="14262"/>
                  </a:lnTo>
                  <a:cubicBezTo>
                    <a:pt x="6911" y="14549"/>
                    <a:pt x="7087" y="14725"/>
                    <a:pt x="7374" y="14725"/>
                  </a:cubicBezTo>
                  <a:cubicBezTo>
                    <a:pt x="7639" y="14725"/>
                    <a:pt x="7816" y="14549"/>
                    <a:pt x="7816" y="14262"/>
                  </a:cubicBezTo>
                  <a:lnTo>
                    <a:pt x="7816" y="13798"/>
                  </a:lnTo>
                  <a:cubicBezTo>
                    <a:pt x="11039" y="13622"/>
                    <a:pt x="13622" y="11149"/>
                    <a:pt x="13798" y="7838"/>
                  </a:cubicBezTo>
                  <a:lnTo>
                    <a:pt x="14262" y="7838"/>
                  </a:lnTo>
                  <a:cubicBezTo>
                    <a:pt x="14549" y="7838"/>
                    <a:pt x="14726" y="7639"/>
                    <a:pt x="14726" y="7374"/>
                  </a:cubicBezTo>
                  <a:cubicBezTo>
                    <a:pt x="14726" y="7087"/>
                    <a:pt x="14549" y="6911"/>
                    <a:pt x="14262" y="6911"/>
                  </a:cubicBezTo>
                  <a:lnTo>
                    <a:pt x="13798" y="6911"/>
                  </a:lnTo>
                  <a:cubicBezTo>
                    <a:pt x="13622" y="3599"/>
                    <a:pt x="11039" y="1105"/>
                    <a:pt x="7816" y="928"/>
                  </a:cubicBezTo>
                  <a:lnTo>
                    <a:pt x="7816" y="464"/>
                  </a:lnTo>
                  <a:cubicBezTo>
                    <a:pt x="7816" y="200"/>
                    <a:pt x="7639" y="1"/>
                    <a:pt x="73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5"/>
            <p:cNvSpPr/>
            <p:nvPr/>
          </p:nvSpPr>
          <p:spPr>
            <a:xfrm>
              <a:off x="6418333" y="3857504"/>
              <a:ext cx="58483" cy="132901"/>
            </a:xfrm>
            <a:custGeom>
              <a:rect b="b" l="l" r="r" t="t"/>
              <a:pathLst>
                <a:path extrusionOk="0" h="6072" w="2672">
                  <a:moveTo>
                    <a:pt x="1391" y="1"/>
                  </a:moveTo>
                  <a:cubicBezTo>
                    <a:pt x="1104" y="1"/>
                    <a:pt x="928" y="199"/>
                    <a:pt x="928" y="464"/>
                  </a:cubicBezTo>
                  <a:lnTo>
                    <a:pt x="928" y="928"/>
                  </a:lnTo>
                  <a:lnTo>
                    <a:pt x="928" y="1016"/>
                  </a:lnTo>
                  <a:cubicBezTo>
                    <a:pt x="376" y="1193"/>
                    <a:pt x="89" y="1656"/>
                    <a:pt x="89" y="2208"/>
                  </a:cubicBezTo>
                  <a:cubicBezTo>
                    <a:pt x="89" y="2848"/>
                    <a:pt x="641" y="3511"/>
                    <a:pt x="1391" y="3511"/>
                  </a:cubicBezTo>
                  <a:cubicBezTo>
                    <a:pt x="1656" y="3511"/>
                    <a:pt x="1833" y="3687"/>
                    <a:pt x="1833" y="3864"/>
                  </a:cubicBezTo>
                  <a:cubicBezTo>
                    <a:pt x="1833" y="4063"/>
                    <a:pt x="1656" y="4239"/>
                    <a:pt x="1568" y="4328"/>
                  </a:cubicBezTo>
                  <a:cubicBezTo>
                    <a:pt x="1515" y="4344"/>
                    <a:pt x="1463" y="4351"/>
                    <a:pt x="1413" y="4351"/>
                  </a:cubicBezTo>
                  <a:cubicBezTo>
                    <a:pt x="1187" y="4351"/>
                    <a:pt x="984" y="4207"/>
                    <a:pt x="839" y="4063"/>
                  </a:cubicBezTo>
                  <a:cubicBezTo>
                    <a:pt x="715" y="3938"/>
                    <a:pt x="565" y="3857"/>
                    <a:pt x="421" y="3857"/>
                  </a:cubicBezTo>
                  <a:cubicBezTo>
                    <a:pt x="335" y="3857"/>
                    <a:pt x="251" y="3886"/>
                    <a:pt x="177" y="3952"/>
                  </a:cubicBezTo>
                  <a:cubicBezTo>
                    <a:pt x="1" y="4151"/>
                    <a:pt x="1" y="4416"/>
                    <a:pt x="177" y="4615"/>
                  </a:cubicBezTo>
                  <a:cubicBezTo>
                    <a:pt x="376" y="4879"/>
                    <a:pt x="641" y="5056"/>
                    <a:pt x="928" y="5166"/>
                  </a:cubicBezTo>
                  <a:lnTo>
                    <a:pt x="928" y="5608"/>
                  </a:lnTo>
                  <a:cubicBezTo>
                    <a:pt x="928" y="5895"/>
                    <a:pt x="1104" y="6072"/>
                    <a:pt x="1391" y="6072"/>
                  </a:cubicBezTo>
                  <a:cubicBezTo>
                    <a:pt x="1656" y="6072"/>
                    <a:pt x="1833" y="5895"/>
                    <a:pt x="1833" y="5608"/>
                  </a:cubicBezTo>
                  <a:lnTo>
                    <a:pt x="1833" y="5166"/>
                  </a:lnTo>
                  <a:cubicBezTo>
                    <a:pt x="2296" y="4968"/>
                    <a:pt x="2672" y="4416"/>
                    <a:pt x="2672" y="3864"/>
                  </a:cubicBezTo>
                  <a:cubicBezTo>
                    <a:pt x="2672" y="3224"/>
                    <a:pt x="2120" y="2584"/>
                    <a:pt x="1391" y="2584"/>
                  </a:cubicBezTo>
                  <a:cubicBezTo>
                    <a:pt x="1104" y="2584"/>
                    <a:pt x="928" y="2407"/>
                    <a:pt x="928" y="2208"/>
                  </a:cubicBezTo>
                  <a:cubicBezTo>
                    <a:pt x="928" y="2032"/>
                    <a:pt x="1016" y="1855"/>
                    <a:pt x="1193" y="1745"/>
                  </a:cubicBezTo>
                  <a:cubicBezTo>
                    <a:pt x="1245" y="1721"/>
                    <a:pt x="1302" y="1710"/>
                    <a:pt x="1360" y="1710"/>
                  </a:cubicBezTo>
                  <a:cubicBezTo>
                    <a:pt x="1525" y="1710"/>
                    <a:pt x="1703" y="1797"/>
                    <a:pt x="1833" y="1943"/>
                  </a:cubicBezTo>
                  <a:cubicBezTo>
                    <a:pt x="1932" y="2032"/>
                    <a:pt x="2048" y="2076"/>
                    <a:pt x="2164" y="2076"/>
                  </a:cubicBezTo>
                  <a:cubicBezTo>
                    <a:pt x="2280" y="2076"/>
                    <a:pt x="2396" y="2032"/>
                    <a:pt x="2495" y="1943"/>
                  </a:cubicBezTo>
                  <a:cubicBezTo>
                    <a:pt x="2672" y="1745"/>
                    <a:pt x="2583" y="1480"/>
                    <a:pt x="2495" y="1391"/>
                  </a:cubicBezTo>
                  <a:cubicBezTo>
                    <a:pt x="2208" y="1193"/>
                    <a:pt x="2032" y="1016"/>
                    <a:pt x="1833" y="928"/>
                  </a:cubicBezTo>
                  <a:lnTo>
                    <a:pt x="1833" y="464"/>
                  </a:lnTo>
                  <a:cubicBezTo>
                    <a:pt x="1833" y="199"/>
                    <a:pt x="1656" y="1"/>
                    <a:pt x="13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5"/>
            <p:cNvSpPr/>
            <p:nvPr/>
          </p:nvSpPr>
          <p:spPr>
            <a:xfrm>
              <a:off x="6287380" y="3990383"/>
              <a:ext cx="94729" cy="94729"/>
            </a:xfrm>
            <a:custGeom>
              <a:rect b="b" l="l" r="r" t="t"/>
              <a:pathLst>
                <a:path extrusionOk="0" h="4328" w="4328">
                  <a:moveTo>
                    <a:pt x="465" y="1"/>
                  </a:moveTo>
                  <a:cubicBezTo>
                    <a:pt x="200" y="1"/>
                    <a:pt x="1" y="199"/>
                    <a:pt x="1" y="464"/>
                  </a:cubicBezTo>
                  <a:lnTo>
                    <a:pt x="1" y="3864"/>
                  </a:lnTo>
                  <a:cubicBezTo>
                    <a:pt x="1" y="4151"/>
                    <a:pt x="200" y="4327"/>
                    <a:pt x="465" y="4327"/>
                  </a:cubicBezTo>
                  <a:lnTo>
                    <a:pt x="3864" y="4327"/>
                  </a:lnTo>
                  <a:cubicBezTo>
                    <a:pt x="4151" y="4327"/>
                    <a:pt x="4328" y="4151"/>
                    <a:pt x="4328" y="3864"/>
                  </a:cubicBezTo>
                  <a:cubicBezTo>
                    <a:pt x="4328" y="3687"/>
                    <a:pt x="4151" y="3511"/>
                    <a:pt x="3864" y="3511"/>
                  </a:cubicBezTo>
                  <a:lnTo>
                    <a:pt x="840" y="3511"/>
                  </a:lnTo>
                  <a:lnTo>
                    <a:pt x="840" y="464"/>
                  </a:lnTo>
                  <a:cubicBezTo>
                    <a:pt x="840" y="199"/>
                    <a:pt x="641" y="1"/>
                    <a:pt x="4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5"/>
            <p:cNvSpPr/>
            <p:nvPr/>
          </p:nvSpPr>
          <p:spPr>
            <a:xfrm>
              <a:off x="6287380" y="3762796"/>
              <a:ext cx="94729" cy="94729"/>
            </a:xfrm>
            <a:custGeom>
              <a:rect b="b" l="l" r="r" t="t"/>
              <a:pathLst>
                <a:path extrusionOk="0" h="4328" w="4328">
                  <a:moveTo>
                    <a:pt x="465" y="1"/>
                  </a:moveTo>
                  <a:cubicBezTo>
                    <a:pt x="200" y="1"/>
                    <a:pt x="1" y="200"/>
                    <a:pt x="1" y="464"/>
                  </a:cubicBezTo>
                  <a:lnTo>
                    <a:pt x="1" y="3864"/>
                  </a:lnTo>
                  <a:cubicBezTo>
                    <a:pt x="1" y="4151"/>
                    <a:pt x="200" y="4328"/>
                    <a:pt x="465" y="4328"/>
                  </a:cubicBezTo>
                  <a:cubicBezTo>
                    <a:pt x="641" y="4328"/>
                    <a:pt x="840" y="4151"/>
                    <a:pt x="840" y="3864"/>
                  </a:cubicBezTo>
                  <a:lnTo>
                    <a:pt x="840" y="840"/>
                  </a:lnTo>
                  <a:lnTo>
                    <a:pt x="3864" y="840"/>
                  </a:lnTo>
                  <a:cubicBezTo>
                    <a:pt x="4151" y="840"/>
                    <a:pt x="4328" y="663"/>
                    <a:pt x="4328" y="464"/>
                  </a:cubicBezTo>
                  <a:cubicBezTo>
                    <a:pt x="4328" y="200"/>
                    <a:pt x="4151" y="1"/>
                    <a:pt x="38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5"/>
            <p:cNvSpPr/>
            <p:nvPr/>
          </p:nvSpPr>
          <p:spPr>
            <a:xfrm>
              <a:off x="6514966" y="3990383"/>
              <a:ext cx="94729" cy="94729"/>
            </a:xfrm>
            <a:custGeom>
              <a:rect b="b" l="l" r="r" t="t"/>
              <a:pathLst>
                <a:path extrusionOk="0" h="4328" w="4328">
                  <a:moveTo>
                    <a:pt x="3864" y="1"/>
                  </a:moveTo>
                  <a:cubicBezTo>
                    <a:pt x="3687" y="1"/>
                    <a:pt x="3489" y="199"/>
                    <a:pt x="3489" y="464"/>
                  </a:cubicBezTo>
                  <a:lnTo>
                    <a:pt x="3489" y="3511"/>
                  </a:lnTo>
                  <a:lnTo>
                    <a:pt x="464" y="3511"/>
                  </a:lnTo>
                  <a:cubicBezTo>
                    <a:pt x="177" y="3511"/>
                    <a:pt x="1" y="3687"/>
                    <a:pt x="1" y="3864"/>
                  </a:cubicBezTo>
                  <a:cubicBezTo>
                    <a:pt x="1" y="4151"/>
                    <a:pt x="177" y="4327"/>
                    <a:pt x="464" y="4327"/>
                  </a:cubicBezTo>
                  <a:lnTo>
                    <a:pt x="3864" y="4327"/>
                  </a:lnTo>
                  <a:cubicBezTo>
                    <a:pt x="4151" y="4327"/>
                    <a:pt x="4328" y="4151"/>
                    <a:pt x="4328" y="3864"/>
                  </a:cubicBezTo>
                  <a:lnTo>
                    <a:pt x="4328" y="464"/>
                  </a:lnTo>
                  <a:cubicBezTo>
                    <a:pt x="4328" y="199"/>
                    <a:pt x="4151" y="1"/>
                    <a:pt x="38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5"/>
            <p:cNvSpPr/>
            <p:nvPr/>
          </p:nvSpPr>
          <p:spPr>
            <a:xfrm>
              <a:off x="6514966" y="3762796"/>
              <a:ext cx="94729" cy="94729"/>
            </a:xfrm>
            <a:custGeom>
              <a:rect b="b" l="l" r="r" t="t"/>
              <a:pathLst>
                <a:path extrusionOk="0" h="4328" w="4328">
                  <a:moveTo>
                    <a:pt x="464" y="1"/>
                  </a:moveTo>
                  <a:cubicBezTo>
                    <a:pt x="177" y="1"/>
                    <a:pt x="1" y="200"/>
                    <a:pt x="1" y="464"/>
                  </a:cubicBezTo>
                  <a:cubicBezTo>
                    <a:pt x="1" y="663"/>
                    <a:pt x="177" y="840"/>
                    <a:pt x="464" y="840"/>
                  </a:cubicBezTo>
                  <a:lnTo>
                    <a:pt x="3489" y="840"/>
                  </a:lnTo>
                  <a:lnTo>
                    <a:pt x="3489" y="3864"/>
                  </a:lnTo>
                  <a:cubicBezTo>
                    <a:pt x="3489" y="4151"/>
                    <a:pt x="3687" y="4328"/>
                    <a:pt x="3864" y="4328"/>
                  </a:cubicBezTo>
                  <a:cubicBezTo>
                    <a:pt x="4151" y="4328"/>
                    <a:pt x="4328" y="4151"/>
                    <a:pt x="4328" y="3864"/>
                  </a:cubicBezTo>
                  <a:lnTo>
                    <a:pt x="4328" y="464"/>
                  </a:lnTo>
                  <a:cubicBezTo>
                    <a:pt x="4328" y="200"/>
                    <a:pt x="4151" y="1"/>
                    <a:pt x="38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65"/>
          <p:cNvGrpSpPr/>
          <p:nvPr/>
        </p:nvGrpSpPr>
        <p:grpSpPr>
          <a:xfrm>
            <a:off x="5224391" y="3762796"/>
            <a:ext cx="322293" cy="322315"/>
            <a:chOff x="5224391" y="3762796"/>
            <a:chExt cx="322293" cy="322315"/>
          </a:xfrm>
        </p:grpSpPr>
        <p:sp>
          <p:nvSpPr>
            <p:cNvPr id="1158" name="Google Shape;1158;p65"/>
            <p:cNvSpPr/>
            <p:nvPr/>
          </p:nvSpPr>
          <p:spPr>
            <a:xfrm>
              <a:off x="5339388" y="3819332"/>
              <a:ext cx="150761" cy="151265"/>
            </a:xfrm>
            <a:custGeom>
              <a:rect b="b" l="l" r="r" t="t"/>
              <a:pathLst>
                <a:path extrusionOk="0" h="6911" w="6888">
                  <a:moveTo>
                    <a:pt x="5180" y="2164"/>
                  </a:moveTo>
                  <a:cubicBezTo>
                    <a:pt x="5282" y="2164"/>
                    <a:pt x="5376" y="2208"/>
                    <a:pt x="5431" y="2297"/>
                  </a:cubicBezTo>
                  <a:cubicBezTo>
                    <a:pt x="5607" y="2495"/>
                    <a:pt x="5607" y="2760"/>
                    <a:pt x="5431" y="2937"/>
                  </a:cubicBezTo>
                  <a:lnTo>
                    <a:pt x="3311" y="5056"/>
                  </a:lnTo>
                  <a:cubicBezTo>
                    <a:pt x="3223" y="5144"/>
                    <a:pt x="3113" y="5144"/>
                    <a:pt x="3025" y="5144"/>
                  </a:cubicBezTo>
                  <a:cubicBezTo>
                    <a:pt x="2848" y="5144"/>
                    <a:pt x="2760" y="5144"/>
                    <a:pt x="2671" y="5056"/>
                  </a:cubicBezTo>
                  <a:lnTo>
                    <a:pt x="1369" y="3776"/>
                  </a:lnTo>
                  <a:cubicBezTo>
                    <a:pt x="1192" y="3599"/>
                    <a:pt x="1192" y="3312"/>
                    <a:pt x="1369" y="3135"/>
                  </a:cubicBezTo>
                  <a:cubicBezTo>
                    <a:pt x="1468" y="3036"/>
                    <a:pt x="1584" y="2986"/>
                    <a:pt x="1697" y="2986"/>
                  </a:cubicBezTo>
                  <a:cubicBezTo>
                    <a:pt x="1810" y="2986"/>
                    <a:pt x="1921" y="3036"/>
                    <a:pt x="2009" y="3135"/>
                  </a:cubicBezTo>
                  <a:lnTo>
                    <a:pt x="3025" y="4151"/>
                  </a:lnTo>
                  <a:lnTo>
                    <a:pt x="4879" y="2297"/>
                  </a:lnTo>
                  <a:cubicBezTo>
                    <a:pt x="4967" y="2208"/>
                    <a:pt x="5078" y="2164"/>
                    <a:pt x="5180" y="2164"/>
                  </a:cubicBezTo>
                  <a:close/>
                  <a:moveTo>
                    <a:pt x="3400" y="1"/>
                  </a:moveTo>
                  <a:cubicBezTo>
                    <a:pt x="1568" y="1"/>
                    <a:pt x="0" y="1568"/>
                    <a:pt x="0" y="3489"/>
                  </a:cubicBezTo>
                  <a:cubicBezTo>
                    <a:pt x="0" y="5343"/>
                    <a:pt x="1568" y="6910"/>
                    <a:pt x="3400" y="6910"/>
                  </a:cubicBezTo>
                  <a:cubicBezTo>
                    <a:pt x="5320" y="6910"/>
                    <a:pt x="6888" y="5343"/>
                    <a:pt x="6888" y="3489"/>
                  </a:cubicBezTo>
                  <a:cubicBezTo>
                    <a:pt x="6888" y="1568"/>
                    <a:pt x="5320" y="1"/>
                    <a:pt x="340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5"/>
            <p:cNvSpPr/>
            <p:nvPr/>
          </p:nvSpPr>
          <p:spPr>
            <a:xfrm>
              <a:off x="5224391" y="3994738"/>
              <a:ext cx="90855" cy="90373"/>
            </a:xfrm>
            <a:custGeom>
              <a:rect b="b" l="l" r="r" t="t"/>
              <a:pathLst>
                <a:path extrusionOk="0" h="4129" w="4151">
                  <a:moveTo>
                    <a:pt x="2296" y="0"/>
                  </a:moveTo>
                  <a:lnTo>
                    <a:pt x="88" y="2208"/>
                  </a:lnTo>
                  <a:cubicBezTo>
                    <a:pt x="0" y="2384"/>
                    <a:pt x="0" y="2649"/>
                    <a:pt x="88" y="2760"/>
                  </a:cubicBezTo>
                  <a:lnTo>
                    <a:pt x="1391" y="4040"/>
                  </a:lnTo>
                  <a:cubicBezTo>
                    <a:pt x="1479" y="4128"/>
                    <a:pt x="1567" y="4128"/>
                    <a:pt x="1656" y="4128"/>
                  </a:cubicBezTo>
                  <a:cubicBezTo>
                    <a:pt x="1744" y="4128"/>
                    <a:pt x="1854" y="4128"/>
                    <a:pt x="1943" y="4040"/>
                  </a:cubicBezTo>
                  <a:lnTo>
                    <a:pt x="4150" y="1833"/>
                  </a:lnTo>
                  <a:lnTo>
                    <a:pt x="22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5"/>
            <p:cNvSpPr/>
            <p:nvPr/>
          </p:nvSpPr>
          <p:spPr>
            <a:xfrm>
              <a:off x="5282853" y="3762796"/>
              <a:ext cx="263832" cy="263854"/>
            </a:xfrm>
            <a:custGeom>
              <a:rect b="b" l="l" r="r" t="t"/>
              <a:pathLst>
                <a:path extrusionOk="0" h="12055" w="12054">
                  <a:moveTo>
                    <a:pt x="5983" y="1767"/>
                  </a:moveTo>
                  <a:cubicBezTo>
                    <a:pt x="8367" y="1767"/>
                    <a:pt x="10310" y="3688"/>
                    <a:pt x="10310" y="6072"/>
                  </a:cubicBezTo>
                  <a:cubicBezTo>
                    <a:pt x="10310" y="8390"/>
                    <a:pt x="8367" y="10310"/>
                    <a:pt x="5983" y="10310"/>
                  </a:cubicBezTo>
                  <a:cubicBezTo>
                    <a:pt x="3687" y="10310"/>
                    <a:pt x="1744" y="8390"/>
                    <a:pt x="1744" y="6072"/>
                  </a:cubicBezTo>
                  <a:cubicBezTo>
                    <a:pt x="1744" y="3688"/>
                    <a:pt x="3687" y="1767"/>
                    <a:pt x="5983" y="1767"/>
                  </a:cubicBezTo>
                  <a:close/>
                  <a:moveTo>
                    <a:pt x="5983" y="1"/>
                  </a:moveTo>
                  <a:cubicBezTo>
                    <a:pt x="2671" y="1"/>
                    <a:pt x="0" y="2672"/>
                    <a:pt x="0" y="6072"/>
                  </a:cubicBezTo>
                  <a:cubicBezTo>
                    <a:pt x="0" y="7286"/>
                    <a:pt x="376" y="8390"/>
                    <a:pt x="927" y="9295"/>
                  </a:cubicBezTo>
                  <a:lnTo>
                    <a:pt x="177" y="10045"/>
                  </a:lnTo>
                  <a:lnTo>
                    <a:pt x="2031" y="11878"/>
                  </a:lnTo>
                  <a:lnTo>
                    <a:pt x="2760" y="11149"/>
                  </a:lnTo>
                  <a:cubicBezTo>
                    <a:pt x="3687" y="11701"/>
                    <a:pt x="4791" y="12054"/>
                    <a:pt x="5983" y="12054"/>
                  </a:cubicBezTo>
                  <a:cubicBezTo>
                    <a:pt x="9382" y="12054"/>
                    <a:pt x="12054" y="9383"/>
                    <a:pt x="12054" y="6072"/>
                  </a:cubicBezTo>
                  <a:cubicBezTo>
                    <a:pt x="12054" y="2672"/>
                    <a:pt x="9382" y="1"/>
                    <a:pt x="59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65"/>
          <p:cNvGrpSpPr/>
          <p:nvPr/>
        </p:nvGrpSpPr>
        <p:grpSpPr>
          <a:xfrm>
            <a:off x="4704957" y="3762796"/>
            <a:ext cx="282196" cy="322315"/>
            <a:chOff x="4704957" y="3762796"/>
            <a:chExt cx="282196" cy="322315"/>
          </a:xfrm>
        </p:grpSpPr>
        <p:sp>
          <p:nvSpPr>
            <p:cNvPr id="1162" name="Google Shape;1162;p65"/>
            <p:cNvSpPr/>
            <p:nvPr/>
          </p:nvSpPr>
          <p:spPr>
            <a:xfrm>
              <a:off x="4830110" y="3829488"/>
              <a:ext cx="36246" cy="38194"/>
            </a:xfrm>
            <a:custGeom>
              <a:rect b="b" l="l" r="r" t="t"/>
              <a:pathLst>
                <a:path extrusionOk="0" h="1745" w="1656">
                  <a:moveTo>
                    <a:pt x="0" y="0"/>
                  </a:moveTo>
                  <a:lnTo>
                    <a:pt x="0" y="817"/>
                  </a:lnTo>
                  <a:lnTo>
                    <a:pt x="0" y="1744"/>
                  </a:lnTo>
                  <a:lnTo>
                    <a:pt x="1656" y="1744"/>
                  </a:lnTo>
                  <a:lnTo>
                    <a:pt x="1656" y="817"/>
                  </a:lnTo>
                  <a:lnTo>
                    <a:pt x="16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5"/>
            <p:cNvSpPr/>
            <p:nvPr/>
          </p:nvSpPr>
          <p:spPr>
            <a:xfrm>
              <a:off x="4771627" y="3762796"/>
              <a:ext cx="76365" cy="46423"/>
            </a:xfrm>
            <a:custGeom>
              <a:rect b="b" l="l" r="r" t="t"/>
              <a:pathLst>
                <a:path extrusionOk="0" h="2121" w="3489">
                  <a:moveTo>
                    <a:pt x="3489" y="1"/>
                  </a:moveTo>
                  <a:cubicBezTo>
                    <a:pt x="2010" y="1"/>
                    <a:pt x="641" y="928"/>
                    <a:pt x="1" y="2120"/>
                  </a:cubicBezTo>
                  <a:lnTo>
                    <a:pt x="1922" y="2120"/>
                  </a:lnTo>
                  <a:cubicBezTo>
                    <a:pt x="2209" y="928"/>
                    <a:pt x="2760" y="1"/>
                    <a:pt x="34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5"/>
            <p:cNvSpPr/>
            <p:nvPr/>
          </p:nvSpPr>
          <p:spPr>
            <a:xfrm>
              <a:off x="4847970" y="3762796"/>
              <a:ext cx="76365" cy="46423"/>
            </a:xfrm>
            <a:custGeom>
              <a:rect b="b" l="l" r="r" t="t"/>
              <a:pathLst>
                <a:path extrusionOk="0" h="2121" w="3489">
                  <a:moveTo>
                    <a:pt x="1" y="1"/>
                  </a:moveTo>
                  <a:cubicBezTo>
                    <a:pt x="840" y="1"/>
                    <a:pt x="1281" y="928"/>
                    <a:pt x="1568" y="2120"/>
                  </a:cubicBezTo>
                  <a:lnTo>
                    <a:pt x="3489" y="2120"/>
                  </a:lnTo>
                  <a:cubicBezTo>
                    <a:pt x="2849" y="928"/>
                    <a:pt x="1568"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5"/>
            <p:cNvSpPr/>
            <p:nvPr/>
          </p:nvSpPr>
          <p:spPr>
            <a:xfrm>
              <a:off x="4884216" y="3829488"/>
              <a:ext cx="48349" cy="38194"/>
            </a:xfrm>
            <a:custGeom>
              <a:rect b="b" l="l" r="r" t="t"/>
              <a:pathLst>
                <a:path extrusionOk="0" h="1745" w="2209">
                  <a:moveTo>
                    <a:pt x="1" y="0"/>
                  </a:moveTo>
                  <a:cubicBezTo>
                    <a:pt x="89" y="265"/>
                    <a:pt x="89" y="552"/>
                    <a:pt x="89" y="817"/>
                  </a:cubicBezTo>
                  <a:cubicBezTo>
                    <a:pt x="89" y="1104"/>
                    <a:pt x="89" y="1369"/>
                    <a:pt x="1" y="1744"/>
                  </a:cubicBezTo>
                  <a:lnTo>
                    <a:pt x="2120" y="1744"/>
                  </a:lnTo>
                  <a:cubicBezTo>
                    <a:pt x="2208" y="1479"/>
                    <a:pt x="2208" y="1104"/>
                    <a:pt x="2208" y="817"/>
                  </a:cubicBezTo>
                  <a:cubicBezTo>
                    <a:pt x="2208" y="552"/>
                    <a:pt x="2208" y="265"/>
                    <a:pt x="21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5"/>
            <p:cNvSpPr/>
            <p:nvPr/>
          </p:nvSpPr>
          <p:spPr>
            <a:xfrm>
              <a:off x="4763419" y="3829488"/>
              <a:ext cx="48349" cy="38194"/>
            </a:xfrm>
            <a:custGeom>
              <a:rect b="b" l="l" r="r" t="t"/>
              <a:pathLst>
                <a:path extrusionOk="0" h="1745" w="2209">
                  <a:moveTo>
                    <a:pt x="89" y="0"/>
                  </a:moveTo>
                  <a:cubicBezTo>
                    <a:pt x="1" y="265"/>
                    <a:pt x="1" y="552"/>
                    <a:pt x="1" y="817"/>
                  </a:cubicBezTo>
                  <a:cubicBezTo>
                    <a:pt x="1" y="1104"/>
                    <a:pt x="1" y="1479"/>
                    <a:pt x="89" y="1744"/>
                  </a:cubicBezTo>
                  <a:lnTo>
                    <a:pt x="2208" y="1744"/>
                  </a:lnTo>
                  <a:cubicBezTo>
                    <a:pt x="2120" y="1369"/>
                    <a:pt x="2120" y="1104"/>
                    <a:pt x="2120" y="817"/>
                  </a:cubicBezTo>
                  <a:cubicBezTo>
                    <a:pt x="2120" y="552"/>
                    <a:pt x="2120" y="265"/>
                    <a:pt x="22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5"/>
            <p:cNvSpPr/>
            <p:nvPr/>
          </p:nvSpPr>
          <p:spPr>
            <a:xfrm>
              <a:off x="4771627" y="3886023"/>
              <a:ext cx="76365" cy="45920"/>
            </a:xfrm>
            <a:custGeom>
              <a:rect b="b" l="l" r="r" t="t"/>
              <a:pathLst>
                <a:path extrusionOk="0" h="2098" w="3489">
                  <a:moveTo>
                    <a:pt x="1" y="0"/>
                  </a:moveTo>
                  <a:cubicBezTo>
                    <a:pt x="641" y="1281"/>
                    <a:pt x="2010" y="2097"/>
                    <a:pt x="3489" y="2097"/>
                  </a:cubicBezTo>
                  <a:cubicBezTo>
                    <a:pt x="2760" y="2097"/>
                    <a:pt x="2209" y="1192"/>
                    <a:pt x="19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5"/>
            <p:cNvSpPr/>
            <p:nvPr/>
          </p:nvSpPr>
          <p:spPr>
            <a:xfrm>
              <a:off x="4847970" y="3886023"/>
              <a:ext cx="76365" cy="45920"/>
            </a:xfrm>
            <a:custGeom>
              <a:rect b="b" l="l" r="r" t="t"/>
              <a:pathLst>
                <a:path extrusionOk="0" h="2098" w="3489">
                  <a:moveTo>
                    <a:pt x="1568" y="0"/>
                  </a:moveTo>
                  <a:cubicBezTo>
                    <a:pt x="1281" y="1192"/>
                    <a:pt x="840" y="2097"/>
                    <a:pt x="1" y="2097"/>
                  </a:cubicBezTo>
                  <a:cubicBezTo>
                    <a:pt x="1568" y="2097"/>
                    <a:pt x="2849" y="1281"/>
                    <a:pt x="34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5"/>
            <p:cNvSpPr/>
            <p:nvPr/>
          </p:nvSpPr>
          <p:spPr>
            <a:xfrm>
              <a:off x="4833962" y="3781160"/>
              <a:ext cx="28060" cy="28060"/>
            </a:xfrm>
            <a:custGeom>
              <a:rect b="b" l="l" r="r" t="t"/>
              <a:pathLst>
                <a:path extrusionOk="0" h="1282" w="1282">
                  <a:moveTo>
                    <a:pt x="641" y="1"/>
                  </a:moveTo>
                  <a:cubicBezTo>
                    <a:pt x="464" y="1"/>
                    <a:pt x="177" y="464"/>
                    <a:pt x="1" y="1281"/>
                  </a:cubicBezTo>
                  <a:lnTo>
                    <a:pt x="1281" y="1281"/>
                  </a:lnTo>
                  <a:cubicBezTo>
                    <a:pt x="1105" y="464"/>
                    <a:pt x="818" y="1"/>
                    <a:pt x="6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5"/>
            <p:cNvSpPr/>
            <p:nvPr/>
          </p:nvSpPr>
          <p:spPr>
            <a:xfrm>
              <a:off x="4833962" y="3886023"/>
              <a:ext cx="28060" cy="28038"/>
            </a:xfrm>
            <a:custGeom>
              <a:rect b="b" l="l" r="r" t="t"/>
              <a:pathLst>
                <a:path extrusionOk="0" h="1281" w="1282">
                  <a:moveTo>
                    <a:pt x="1" y="0"/>
                  </a:moveTo>
                  <a:cubicBezTo>
                    <a:pt x="177" y="817"/>
                    <a:pt x="464" y="1281"/>
                    <a:pt x="641" y="1281"/>
                  </a:cubicBezTo>
                  <a:cubicBezTo>
                    <a:pt x="818" y="1281"/>
                    <a:pt x="1105" y="817"/>
                    <a:pt x="12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5"/>
            <p:cNvSpPr/>
            <p:nvPr/>
          </p:nvSpPr>
          <p:spPr>
            <a:xfrm>
              <a:off x="4704957" y="3914039"/>
              <a:ext cx="282196" cy="171073"/>
            </a:xfrm>
            <a:custGeom>
              <a:rect b="b" l="l" r="r" t="t"/>
              <a:pathLst>
                <a:path extrusionOk="0" h="7816" w="12893">
                  <a:moveTo>
                    <a:pt x="12429" y="1"/>
                  </a:moveTo>
                  <a:cubicBezTo>
                    <a:pt x="11679" y="1"/>
                    <a:pt x="10950" y="464"/>
                    <a:pt x="10685" y="1104"/>
                  </a:cubicBezTo>
                  <a:lnTo>
                    <a:pt x="9294" y="3687"/>
                  </a:lnTo>
                  <a:cubicBezTo>
                    <a:pt x="9118" y="4040"/>
                    <a:pt x="8654" y="4327"/>
                    <a:pt x="8191" y="4327"/>
                  </a:cubicBezTo>
                  <a:lnTo>
                    <a:pt x="5255" y="4327"/>
                  </a:lnTo>
                  <a:cubicBezTo>
                    <a:pt x="4968" y="4327"/>
                    <a:pt x="4791" y="4129"/>
                    <a:pt x="4791" y="3864"/>
                  </a:cubicBezTo>
                  <a:cubicBezTo>
                    <a:pt x="4791" y="3687"/>
                    <a:pt x="4968" y="3489"/>
                    <a:pt x="5255" y="3489"/>
                  </a:cubicBezTo>
                  <a:lnTo>
                    <a:pt x="8191" y="3489"/>
                  </a:lnTo>
                  <a:cubicBezTo>
                    <a:pt x="8367" y="3489"/>
                    <a:pt x="8478" y="3400"/>
                    <a:pt x="8566" y="3224"/>
                  </a:cubicBezTo>
                  <a:cubicBezTo>
                    <a:pt x="8654" y="3135"/>
                    <a:pt x="8831" y="2672"/>
                    <a:pt x="9030" y="2296"/>
                  </a:cubicBezTo>
                  <a:cubicBezTo>
                    <a:pt x="9118" y="2208"/>
                    <a:pt x="9118" y="2032"/>
                    <a:pt x="9030" y="1921"/>
                  </a:cubicBezTo>
                  <a:cubicBezTo>
                    <a:pt x="8919" y="1833"/>
                    <a:pt x="8831" y="1745"/>
                    <a:pt x="8743" y="1745"/>
                  </a:cubicBezTo>
                  <a:lnTo>
                    <a:pt x="4239" y="1745"/>
                  </a:lnTo>
                  <a:cubicBezTo>
                    <a:pt x="3687" y="1745"/>
                    <a:pt x="3135" y="2032"/>
                    <a:pt x="2672" y="2385"/>
                  </a:cubicBezTo>
                  <a:lnTo>
                    <a:pt x="199" y="4968"/>
                  </a:lnTo>
                  <a:cubicBezTo>
                    <a:pt x="1" y="5056"/>
                    <a:pt x="1" y="5343"/>
                    <a:pt x="199" y="5520"/>
                  </a:cubicBezTo>
                  <a:lnTo>
                    <a:pt x="2296" y="7727"/>
                  </a:lnTo>
                  <a:cubicBezTo>
                    <a:pt x="2407" y="7815"/>
                    <a:pt x="2495" y="7815"/>
                    <a:pt x="2583" y="7815"/>
                  </a:cubicBezTo>
                  <a:cubicBezTo>
                    <a:pt x="2760" y="7815"/>
                    <a:pt x="2848" y="7815"/>
                    <a:pt x="2959" y="7727"/>
                  </a:cubicBezTo>
                  <a:lnTo>
                    <a:pt x="4614" y="6071"/>
                  </a:lnTo>
                  <a:lnTo>
                    <a:pt x="8191" y="6071"/>
                  </a:lnTo>
                  <a:cubicBezTo>
                    <a:pt x="9294" y="6071"/>
                    <a:pt x="10310" y="5431"/>
                    <a:pt x="10862" y="4416"/>
                  </a:cubicBezTo>
                  <a:lnTo>
                    <a:pt x="12782" y="641"/>
                  </a:lnTo>
                  <a:cubicBezTo>
                    <a:pt x="12893" y="552"/>
                    <a:pt x="12893" y="376"/>
                    <a:pt x="12782" y="265"/>
                  </a:cubicBezTo>
                  <a:cubicBezTo>
                    <a:pt x="12694" y="89"/>
                    <a:pt x="12606" y="1"/>
                    <a:pt x="124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 name="Google Shape;1172;p65"/>
          <p:cNvGrpSpPr/>
          <p:nvPr/>
        </p:nvGrpSpPr>
        <p:grpSpPr>
          <a:xfrm>
            <a:off x="4217917" y="3763037"/>
            <a:ext cx="209223" cy="322075"/>
            <a:chOff x="4217917" y="3763037"/>
            <a:chExt cx="209223" cy="322075"/>
          </a:xfrm>
        </p:grpSpPr>
        <p:sp>
          <p:nvSpPr>
            <p:cNvPr id="1173" name="Google Shape;1173;p65"/>
            <p:cNvSpPr/>
            <p:nvPr/>
          </p:nvSpPr>
          <p:spPr>
            <a:xfrm>
              <a:off x="4217917" y="3763037"/>
              <a:ext cx="209223" cy="245731"/>
            </a:xfrm>
            <a:custGeom>
              <a:rect b="b" l="l" r="r" t="t"/>
              <a:pathLst>
                <a:path extrusionOk="0" h="11227" w="9559">
                  <a:moveTo>
                    <a:pt x="4790" y="829"/>
                  </a:moveTo>
                  <a:cubicBezTo>
                    <a:pt x="5055" y="829"/>
                    <a:pt x="5232" y="1005"/>
                    <a:pt x="5232" y="1292"/>
                  </a:cubicBezTo>
                  <a:lnTo>
                    <a:pt x="5232" y="1844"/>
                  </a:lnTo>
                  <a:cubicBezTo>
                    <a:pt x="5431" y="1933"/>
                    <a:pt x="5607" y="2021"/>
                    <a:pt x="5894" y="2197"/>
                  </a:cubicBezTo>
                  <a:cubicBezTo>
                    <a:pt x="5983" y="2396"/>
                    <a:pt x="5983" y="2661"/>
                    <a:pt x="5894" y="2749"/>
                  </a:cubicBezTo>
                  <a:cubicBezTo>
                    <a:pt x="5775" y="2869"/>
                    <a:pt x="5632" y="2916"/>
                    <a:pt x="5494" y="2916"/>
                  </a:cubicBezTo>
                  <a:cubicBezTo>
                    <a:pt x="5402" y="2916"/>
                    <a:pt x="5311" y="2895"/>
                    <a:pt x="5232" y="2860"/>
                  </a:cubicBezTo>
                  <a:cubicBezTo>
                    <a:pt x="5055" y="2573"/>
                    <a:pt x="4790" y="2573"/>
                    <a:pt x="4592" y="2573"/>
                  </a:cubicBezTo>
                  <a:cubicBezTo>
                    <a:pt x="4415" y="2661"/>
                    <a:pt x="4327" y="2860"/>
                    <a:pt x="4327" y="3036"/>
                  </a:cubicBezTo>
                  <a:cubicBezTo>
                    <a:pt x="4327" y="3213"/>
                    <a:pt x="4504" y="3500"/>
                    <a:pt x="4790" y="3500"/>
                  </a:cubicBezTo>
                  <a:cubicBezTo>
                    <a:pt x="5519" y="3500"/>
                    <a:pt x="6071" y="4052"/>
                    <a:pt x="6071" y="4780"/>
                  </a:cubicBezTo>
                  <a:cubicBezTo>
                    <a:pt x="6071" y="5244"/>
                    <a:pt x="5696" y="5796"/>
                    <a:pt x="5232" y="5972"/>
                  </a:cubicBezTo>
                  <a:lnTo>
                    <a:pt x="5232" y="6436"/>
                  </a:lnTo>
                  <a:cubicBezTo>
                    <a:pt x="5232" y="6723"/>
                    <a:pt x="5055" y="6900"/>
                    <a:pt x="4790" y="6900"/>
                  </a:cubicBezTo>
                  <a:cubicBezTo>
                    <a:pt x="4504" y="6900"/>
                    <a:pt x="4327" y="6723"/>
                    <a:pt x="4327" y="6436"/>
                  </a:cubicBezTo>
                  <a:lnTo>
                    <a:pt x="4327" y="5972"/>
                  </a:lnTo>
                  <a:cubicBezTo>
                    <a:pt x="4040" y="5884"/>
                    <a:pt x="3775" y="5707"/>
                    <a:pt x="3576" y="5421"/>
                  </a:cubicBezTo>
                  <a:cubicBezTo>
                    <a:pt x="3400" y="5244"/>
                    <a:pt x="3400" y="4957"/>
                    <a:pt x="3576" y="4780"/>
                  </a:cubicBezTo>
                  <a:cubicBezTo>
                    <a:pt x="3652" y="4713"/>
                    <a:pt x="3738" y="4684"/>
                    <a:pt x="3826" y="4684"/>
                  </a:cubicBezTo>
                  <a:cubicBezTo>
                    <a:pt x="3968" y="4684"/>
                    <a:pt x="4116" y="4759"/>
                    <a:pt x="4239" y="4869"/>
                  </a:cubicBezTo>
                  <a:cubicBezTo>
                    <a:pt x="4372" y="5085"/>
                    <a:pt x="4555" y="5188"/>
                    <a:pt x="4760" y="5188"/>
                  </a:cubicBezTo>
                  <a:cubicBezTo>
                    <a:pt x="4827" y="5188"/>
                    <a:pt x="4896" y="5177"/>
                    <a:pt x="4967" y="5156"/>
                  </a:cubicBezTo>
                  <a:cubicBezTo>
                    <a:pt x="5055" y="5067"/>
                    <a:pt x="5232" y="4957"/>
                    <a:pt x="5232" y="4780"/>
                  </a:cubicBezTo>
                  <a:cubicBezTo>
                    <a:pt x="5232" y="4515"/>
                    <a:pt x="5055" y="4317"/>
                    <a:pt x="4790" y="4317"/>
                  </a:cubicBezTo>
                  <a:cubicBezTo>
                    <a:pt x="4040" y="4317"/>
                    <a:pt x="3488" y="3765"/>
                    <a:pt x="3488" y="3036"/>
                  </a:cubicBezTo>
                  <a:cubicBezTo>
                    <a:pt x="3488" y="2484"/>
                    <a:pt x="3775" y="2021"/>
                    <a:pt x="4327" y="1844"/>
                  </a:cubicBezTo>
                  <a:lnTo>
                    <a:pt x="4327" y="1292"/>
                  </a:lnTo>
                  <a:cubicBezTo>
                    <a:pt x="4327" y="1005"/>
                    <a:pt x="4504" y="829"/>
                    <a:pt x="4790" y="829"/>
                  </a:cubicBezTo>
                  <a:close/>
                  <a:moveTo>
                    <a:pt x="4782" y="1"/>
                  </a:moveTo>
                  <a:cubicBezTo>
                    <a:pt x="3792" y="1"/>
                    <a:pt x="2804" y="365"/>
                    <a:pt x="2031" y="1094"/>
                  </a:cubicBezTo>
                  <a:cubicBezTo>
                    <a:pt x="552" y="2661"/>
                    <a:pt x="552" y="5156"/>
                    <a:pt x="2031" y="6613"/>
                  </a:cubicBezTo>
                  <a:cubicBezTo>
                    <a:pt x="2671" y="7275"/>
                    <a:pt x="3488" y="7628"/>
                    <a:pt x="4327" y="7716"/>
                  </a:cubicBezTo>
                  <a:lnTo>
                    <a:pt x="4327" y="8931"/>
                  </a:lnTo>
                  <a:lnTo>
                    <a:pt x="3400" y="7915"/>
                  </a:lnTo>
                  <a:cubicBezTo>
                    <a:pt x="3311" y="7816"/>
                    <a:pt x="3196" y="7766"/>
                    <a:pt x="3080" y="7766"/>
                  </a:cubicBezTo>
                  <a:cubicBezTo>
                    <a:pt x="2964" y="7766"/>
                    <a:pt x="2848" y="7816"/>
                    <a:pt x="2760" y="7915"/>
                  </a:cubicBezTo>
                  <a:cubicBezTo>
                    <a:pt x="2583" y="8092"/>
                    <a:pt x="2583" y="8379"/>
                    <a:pt x="2760" y="8467"/>
                  </a:cubicBezTo>
                  <a:lnTo>
                    <a:pt x="3775" y="9482"/>
                  </a:lnTo>
                  <a:lnTo>
                    <a:pt x="464" y="9482"/>
                  </a:lnTo>
                  <a:cubicBezTo>
                    <a:pt x="265" y="9482"/>
                    <a:pt x="0" y="9659"/>
                    <a:pt x="0" y="9924"/>
                  </a:cubicBezTo>
                  <a:cubicBezTo>
                    <a:pt x="0" y="10123"/>
                    <a:pt x="265" y="10388"/>
                    <a:pt x="464" y="10388"/>
                  </a:cubicBezTo>
                  <a:lnTo>
                    <a:pt x="1016" y="10388"/>
                  </a:lnTo>
                  <a:lnTo>
                    <a:pt x="1192" y="11226"/>
                  </a:lnTo>
                  <a:lnTo>
                    <a:pt x="8367" y="11226"/>
                  </a:lnTo>
                  <a:lnTo>
                    <a:pt x="8543" y="10388"/>
                  </a:lnTo>
                  <a:lnTo>
                    <a:pt x="9095" y="10388"/>
                  </a:lnTo>
                  <a:cubicBezTo>
                    <a:pt x="9294" y="10388"/>
                    <a:pt x="9559" y="10123"/>
                    <a:pt x="9559" y="9924"/>
                  </a:cubicBezTo>
                  <a:cubicBezTo>
                    <a:pt x="9559" y="9659"/>
                    <a:pt x="9294" y="9482"/>
                    <a:pt x="9095" y="9482"/>
                  </a:cubicBezTo>
                  <a:lnTo>
                    <a:pt x="5784" y="9482"/>
                  </a:lnTo>
                  <a:lnTo>
                    <a:pt x="6799" y="8467"/>
                  </a:lnTo>
                  <a:cubicBezTo>
                    <a:pt x="6998" y="8379"/>
                    <a:pt x="6998" y="8092"/>
                    <a:pt x="6799" y="7915"/>
                  </a:cubicBezTo>
                  <a:cubicBezTo>
                    <a:pt x="6711" y="7816"/>
                    <a:pt x="6595" y="7766"/>
                    <a:pt x="6479" y="7766"/>
                  </a:cubicBezTo>
                  <a:cubicBezTo>
                    <a:pt x="6363" y="7766"/>
                    <a:pt x="6248" y="7816"/>
                    <a:pt x="6159" y="7915"/>
                  </a:cubicBezTo>
                  <a:lnTo>
                    <a:pt x="5232" y="8931"/>
                  </a:lnTo>
                  <a:lnTo>
                    <a:pt x="5232" y="7716"/>
                  </a:lnTo>
                  <a:cubicBezTo>
                    <a:pt x="6071" y="7628"/>
                    <a:pt x="6888" y="7275"/>
                    <a:pt x="7550" y="6613"/>
                  </a:cubicBezTo>
                  <a:cubicBezTo>
                    <a:pt x="9007" y="5156"/>
                    <a:pt x="9007" y="2661"/>
                    <a:pt x="7550" y="1094"/>
                  </a:cubicBezTo>
                  <a:cubicBezTo>
                    <a:pt x="6766" y="365"/>
                    <a:pt x="5773" y="1"/>
                    <a:pt x="47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5"/>
            <p:cNvSpPr/>
            <p:nvPr/>
          </p:nvSpPr>
          <p:spPr>
            <a:xfrm>
              <a:off x="4245933" y="4028554"/>
              <a:ext cx="153191" cy="56557"/>
            </a:xfrm>
            <a:custGeom>
              <a:rect b="b" l="l" r="r" t="t"/>
              <a:pathLst>
                <a:path extrusionOk="0" h="2584" w="6999">
                  <a:moveTo>
                    <a:pt x="0" y="1"/>
                  </a:moveTo>
                  <a:lnTo>
                    <a:pt x="464" y="2208"/>
                  </a:lnTo>
                  <a:cubicBezTo>
                    <a:pt x="552" y="2407"/>
                    <a:pt x="751" y="2583"/>
                    <a:pt x="928" y="2583"/>
                  </a:cubicBezTo>
                  <a:lnTo>
                    <a:pt x="6071" y="2583"/>
                  </a:lnTo>
                  <a:cubicBezTo>
                    <a:pt x="6270" y="2583"/>
                    <a:pt x="6447" y="2407"/>
                    <a:pt x="6535" y="2208"/>
                  </a:cubicBezTo>
                  <a:lnTo>
                    <a:pt x="699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65"/>
          <p:cNvGrpSpPr/>
          <p:nvPr/>
        </p:nvGrpSpPr>
        <p:grpSpPr>
          <a:xfrm>
            <a:off x="3627939" y="3762796"/>
            <a:ext cx="245468" cy="322315"/>
            <a:chOff x="3627939" y="3762796"/>
            <a:chExt cx="245468" cy="322315"/>
          </a:xfrm>
        </p:grpSpPr>
        <p:sp>
          <p:nvSpPr>
            <p:cNvPr id="1176" name="Google Shape;1176;p65"/>
            <p:cNvSpPr/>
            <p:nvPr/>
          </p:nvSpPr>
          <p:spPr>
            <a:xfrm>
              <a:off x="3696556" y="3924195"/>
              <a:ext cx="26112" cy="22238"/>
            </a:xfrm>
            <a:custGeom>
              <a:rect b="b" l="l" r="r" t="t"/>
              <a:pathLst>
                <a:path extrusionOk="0" h="1016" w="1193">
                  <a:moveTo>
                    <a:pt x="0" y="0"/>
                  </a:moveTo>
                  <a:cubicBezTo>
                    <a:pt x="88" y="177"/>
                    <a:pt x="177" y="265"/>
                    <a:pt x="353" y="353"/>
                  </a:cubicBezTo>
                  <a:cubicBezTo>
                    <a:pt x="640" y="640"/>
                    <a:pt x="905" y="817"/>
                    <a:pt x="1192" y="1016"/>
                  </a:cubicBezTo>
                  <a:cubicBezTo>
                    <a:pt x="1104" y="729"/>
                    <a:pt x="1016" y="353"/>
                    <a:pt x="9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5"/>
            <p:cNvSpPr/>
            <p:nvPr/>
          </p:nvSpPr>
          <p:spPr>
            <a:xfrm>
              <a:off x="3696556" y="3825613"/>
              <a:ext cx="26112" cy="21778"/>
            </a:xfrm>
            <a:custGeom>
              <a:rect b="b" l="l" r="r" t="t"/>
              <a:pathLst>
                <a:path extrusionOk="0" h="995" w="1193">
                  <a:moveTo>
                    <a:pt x="1192" y="1"/>
                  </a:moveTo>
                  <a:lnTo>
                    <a:pt x="1192" y="1"/>
                  </a:lnTo>
                  <a:cubicBezTo>
                    <a:pt x="905" y="177"/>
                    <a:pt x="640" y="354"/>
                    <a:pt x="353" y="641"/>
                  </a:cubicBezTo>
                  <a:cubicBezTo>
                    <a:pt x="177" y="729"/>
                    <a:pt x="88" y="906"/>
                    <a:pt x="0" y="994"/>
                  </a:cubicBezTo>
                  <a:lnTo>
                    <a:pt x="905" y="994"/>
                  </a:lnTo>
                  <a:cubicBezTo>
                    <a:pt x="1016" y="641"/>
                    <a:pt x="1104" y="354"/>
                    <a:pt x="11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5"/>
            <p:cNvSpPr/>
            <p:nvPr/>
          </p:nvSpPr>
          <p:spPr>
            <a:xfrm>
              <a:off x="3736654" y="3924195"/>
              <a:ext cx="28038" cy="28038"/>
            </a:xfrm>
            <a:custGeom>
              <a:rect b="b" l="l" r="r" t="t"/>
              <a:pathLst>
                <a:path extrusionOk="0" h="1281" w="1281">
                  <a:moveTo>
                    <a:pt x="0" y="0"/>
                  </a:moveTo>
                  <a:cubicBezTo>
                    <a:pt x="177" y="729"/>
                    <a:pt x="376" y="1104"/>
                    <a:pt x="552" y="1281"/>
                  </a:cubicBezTo>
                  <a:lnTo>
                    <a:pt x="729" y="1281"/>
                  </a:lnTo>
                  <a:cubicBezTo>
                    <a:pt x="928" y="1104"/>
                    <a:pt x="1104" y="729"/>
                    <a:pt x="12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5"/>
            <p:cNvSpPr/>
            <p:nvPr/>
          </p:nvSpPr>
          <p:spPr>
            <a:xfrm>
              <a:off x="3684474" y="3867659"/>
              <a:ext cx="29964" cy="38194"/>
            </a:xfrm>
            <a:custGeom>
              <a:rect b="b" l="l" r="r" t="t"/>
              <a:pathLst>
                <a:path extrusionOk="0" h="1745" w="1369">
                  <a:moveTo>
                    <a:pt x="177" y="0"/>
                  </a:moveTo>
                  <a:cubicBezTo>
                    <a:pt x="89" y="287"/>
                    <a:pt x="0" y="552"/>
                    <a:pt x="0" y="839"/>
                  </a:cubicBezTo>
                  <a:cubicBezTo>
                    <a:pt x="0" y="1104"/>
                    <a:pt x="89" y="1479"/>
                    <a:pt x="177" y="1744"/>
                  </a:cubicBezTo>
                  <a:lnTo>
                    <a:pt x="1369" y="1744"/>
                  </a:lnTo>
                  <a:cubicBezTo>
                    <a:pt x="1281" y="1479"/>
                    <a:pt x="1281" y="1104"/>
                    <a:pt x="1281" y="839"/>
                  </a:cubicBezTo>
                  <a:cubicBezTo>
                    <a:pt x="1281" y="552"/>
                    <a:pt x="1281" y="287"/>
                    <a:pt x="13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5"/>
            <p:cNvSpPr/>
            <p:nvPr/>
          </p:nvSpPr>
          <p:spPr>
            <a:xfrm>
              <a:off x="3736654" y="3819332"/>
              <a:ext cx="28038" cy="28060"/>
            </a:xfrm>
            <a:custGeom>
              <a:rect b="b" l="l" r="r" t="t"/>
              <a:pathLst>
                <a:path extrusionOk="0" h="1282" w="1281">
                  <a:moveTo>
                    <a:pt x="641" y="1"/>
                  </a:moveTo>
                  <a:cubicBezTo>
                    <a:pt x="464" y="1"/>
                    <a:pt x="177" y="464"/>
                    <a:pt x="0" y="1281"/>
                  </a:cubicBezTo>
                  <a:lnTo>
                    <a:pt x="1281" y="1281"/>
                  </a:lnTo>
                  <a:cubicBezTo>
                    <a:pt x="1104" y="464"/>
                    <a:pt x="839" y="1"/>
                    <a:pt x="6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5"/>
            <p:cNvSpPr/>
            <p:nvPr/>
          </p:nvSpPr>
          <p:spPr>
            <a:xfrm>
              <a:off x="3779182" y="3924195"/>
              <a:ext cx="26112" cy="22238"/>
            </a:xfrm>
            <a:custGeom>
              <a:rect b="b" l="l" r="r" t="t"/>
              <a:pathLst>
                <a:path extrusionOk="0" h="1016" w="1193">
                  <a:moveTo>
                    <a:pt x="265" y="0"/>
                  </a:moveTo>
                  <a:cubicBezTo>
                    <a:pt x="177" y="353"/>
                    <a:pt x="88" y="729"/>
                    <a:pt x="0" y="1016"/>
                  </a:cubicBezTo>
                  <a:cubicBezTo>
                    <a:pt x="265" y="817"/>
                    <a:pt x="552" y="640"/>
                    <a:pt x="817" y="353"/>
                  </a:cubicBezTo>
                  <a:cubicBezTo>
                    <a:pt x="994" y="265"/>
                    <a:pt x="1104" y="177"/>
                    <a:pt x="11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5"/>
            <p:cNvSpPr/>
            <p:nvPr/>
          </p:nvSpPr>
          <p:spPr>
            <a:xfrm>
              <a:off x="3786908" y="3867659"/>
              <a:ext cx="30467" cy="38194"/>
            </a:xfrm>
            <a:custGeom>
              <a:rect b="b" l="l" r="r" t="t"/>
              <a:pathLst>
                <a:path extrusionOk="0" h="1745" w="1392">
                  <a:moveTo>
                    <a:pt x="0" y="0"/>
                  </a:moveTo>
                  <a:cubicBezTo>
                    <a:pt x="89" y="287"/>
                    <a:pt x="89" y="552"/>
                    <a:pt x="89" y="839"/>
                  </a:cubicBezTo>
                  <a:cubicBezTo>
                    <a:pt x="89" y="1104"/>
                    <a:pt x="89" y="1479"/>
                    <a:pt x="0" y="1744"/>
                  </a:cubicBezTo>
                  <a:lnTo>
                    <a:pt x="1192" y="1744"/>
                  </a:lnTo>
                  <a:cubicBezTo>
                    <a:pt x="1391" y="1104"/>
                    <a:pt x="1391" y="552"/>
                    <a:pt x="11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5"/>
            <p:cNvSpPr/>
            <p:nvPr/>
          </p:nvSpPr>
          <p:spPr>
            <a:xfrm>
              <a:off x="3732780" y="3867659"/>
              <a:ext cx="36268" cy="38194"/>
            </a:xfrm>
            <a:custGeom>
              <a:rect b="b" l="l" r="r" t="t"/>
              <a:pathLst>
                <a:path extrusionOk="0" h="1745" w="1657">
                  <a:moveTo>
                    <a:pt x="1" y="0"/>
                  </a:moveTo>
                  <a:lnTo>
                    <a:pt x="1" y="839"/>
                  </a:lnTo>
                  <a:lnTo>
                    <a:pt x="1" y="1744"/>
                  </a:lnTo>
                  <a:lnTo>
                    <a:pt x="1657" y="1744"/>
                  </a:lnTo>
                  <a:lnTo>
                    <a:pt x="1657" y="839"/>
                  </a:lnTo>
                  <a:lnTo>
                    <a:pt x="165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5"/>
            <p:cNvSpPr/>
            <p:nvPr/>
          </p:nvSpPr>
          <p:spPr>
            <a:xfrm>
              <a:off x="3627939" y="3762796"/>
              <a:ext cx="245468" cy="322315"/>
            </a:xfrm>
            <a:custGeom>
              <a:rect b="b" l="l" r="r" t="t"/>
              <a:pathLst>
                <a:path extrusionOk="0" h="14726" w="11215">
                  <a:moveTo>
                    <a:pt x="5608" y="1761"/>
                  </a:moveTo>
                  <a:cubicBezTo>
                    <a:pt x="6596" y="1761"/>
                    <a:pt x="7583" y="2131"/>
                    <a:pt x="8367" y="2871"/>
                  </a:cubicBezTo>
                  <a:cubicBezTo>
                    <a:pt x="9846" y="4416"/>
                    <a:pt x="9846" y="6911"/>
                    <a:pt x="8367" y="8390"/>
                  </a:cubicBezTo>
                  <a:cubicBezTo>
                    <a:pt x="7611" y="9146"/>
                    <a:pt x="6626" y="9505"/>
                    <a:pt x="5647" y="9505"/>
                  </a:cubicBezTo>
                  <a:cubicBezTo>
                    <a:pt x="4139" y="9505"/>
                    <a:pt x="2647" y="8653"/>
                    <a:pt x="2031" y="7087"/>
                  </a:cubicBezTo>
                  <a:cubicBezTo>
                    <a:pt x="1479" y="5718"/>
                    <a:pt x="1744" y="4063"/>
                    <a:pt x="2848" y="2871"/>
                  </a:cubicBezTo>
                  <a:cubicBezTo>
                    <a:pt x="3632" y="2131"/>
                    <a:pt x="4620" y="1761"/>
                    <a:pt x="5608" y="1761"/>
                  </a:cubicBezTo>
                  <a:close/>
                  <a:moveTo>
                    <a:pt x="5608" y="1"/>
                  </a:moveTo>
                  <a:cubicBezTo>
                    <a:pt x="2495" y="1"/>
                    <a:pt x="0" y="2584"/>
                    <a:pt x="0" y="5630"/>
                  </a:cubicBezTo>
                  <a:cubicBezTo>
                    <a:pt x="0" y="6911"/>
                    <a:pt x="376" y="8103"/>
                    <a:pt x="1192" y="9030"/>
                  </a:cubicBezTo>
                  <a:lnTo>
                    <a:pt x="4791" y="13909"/>
                  </a:lnTo>
                  <a:lnTo>
                    <a:pt x="2208" y="13909"/>
                  </a:lnTo>
                  <a:cubicBezTo>
                    <a:pt x="1943" y="13909"/>
                    <a:pt x="1744" y="14085"/>
                    <a:pt x="1744" y="14262"/>
                  </a:cubicBezTo>
                  <a:cubicBezTo>
                    <a:pt x="1744" y="14549"/>
                    <a:pt x="1943" y="14725"/>
                    <a:pt x="2208" y="14725"/>
                  </a:cubicBezTo>
                  <a:lnTo>
                    <a:pt x="9118" y="14725"/>
                  </a:lnTo>
                  <a:cubicBezTo>
                    <a:pt x="9294" y="14725"/>
                    <a:pt x="9471" y="14549"/>
                    <a:pt x="9471" y="14262"/>
                  </a:cubicBezTo>
                  <a:cubicBezTo>
                    <a:pt x="9471" y="14085"/>
                    <a:pt x="9294" y="13909"/>
                    <a:pt x="9118" y="13909"/>
                  </a:cubicBezTo>
                  <a:lnTo>
                    <a:pt x="6447" y="13909"/>
                  </a:lnTo>
                  <a:lnTo>
                    <a:pt x="10111" y="8942"/>
                  </a:lnTo>
                  <a:cubicBezTo>
                    <a:pt x="10862" y="8014"/>
                    <a:pt x="11215" y="6822"/>
                    <a:pt x="11215" y="5630"/>
                  </a:cubicBezTo>
                  <a:cubicBezTo>
                    <a:pt x="11215" y="2584"/>
                    <a:pt x="8742" y="1"/>
                    <a:pt x="56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5"/>
            <p:cNvSpPr/>
            <p:nvPr/>
          </p:nvSpPr>
          <p:spPr>
            <a:xfrm>
              <a:off x="3779182" y="3825613"/>
              <a:ext cx="26112" cy="21778"/>
            </a:xfrm>
            <a:custGeom>
              <a:rect b="b" l="l" r="r" t="t"/>
              <a:pathLst>
                <a:path extrusionOk="0" h="995" w="1193">
                  <a:moveTo>
                    <a:pt x="0" y="1"/>
                  </a:moveTo>
                  <a:lnTo>
                    <a:pt x="0" y="1"/>
                  </a:lnTo>
                  <a:cubicBezTo>
                    <a:pt x="88" y="354"/>
                    <a:pt x="177" y="641"/>
                    <a:pt x="265" y="994"/>
                  </a:cubicBezTo>
                  <a:lnTo>
                    <a:pt x="1192" y="994"/>
                  </a:lnTo>
                  <a:cubicBezTo>
                    <a:pt x="1104" y="906"/>
                    <a:pt x="994" y="729"/>
                    <a:pt x="817" y="641"/>
                  </a:cubicBezTo>
                  <a:cubicBezTo>
                    <a:pt x="552" y="354"/>
                    <a:pt x="265" y="177"/>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 name="Google Shape;1186;p65"/>
          <p:cNvGrpSpPr/>
          <p:nvPr/>
        </p:nvGrpSpPr>
        <p:grpSpPr>
          <a:xfrm>
            <a:off x="3104653" y="3762796"/>
            <a:ext cx="245468" cy="322315"/>
            <a:chOff x="3104653" y="3762796"/>
            <a:chExt cx="245468" cy="322315"/>
          </a:xfrm>
        </p:grpSpPr>
        <p:sp>
          <p:nvSpPr>
            <p:cNvPr id="1187" name="Google Shape;1187;p65"/>
            <p:cNvSpPr/>
            <p:nvPr/>
          </p:nvSpPr>
          <p:spPr>
            <a:xfrm>
              <a:off x="3104653" y="4046918"/>
              <a:ext cx="245468" cy="38194"/>
            </a:xfrm>
            <a:custGeom>
              <a:rect b="b" l="l" r="r" t="t"/>
              <a:pathLst>
                <a:path extrusionOk="0" h="1745" w="11215">
                  <a:moveTo>
                    <a:pt x="817" y="0"/>
                  </a:moveTo>
                  <a:cubicBezTo>
                    <a:pt x="353" y="0"/>
                    <a:pt x="0" y="376"/>
                    <a:pt x="0" y="928"/>
                  </a:cubicBezTo>
                  <a:cubicBezTo>
                    <a:pt x="0" y="1369"/>
                    <a:pt x="353" y="1744"/>
                    <a:pt x="817" y="1744"/>
                  </a:cubicBezTo>
                  <a:lnTo>
                    <a:pt x="10751" y="1744"/>
                  </a:lnTo>
                  <a:cubicBezTo>
                    <a:pt x="11038" y="1744"/>
                    <a:pt x="11215" y="1568"/>
                    <a:pt x="11215" y="1281"/>
                  </a:cubicBezTo>
                  <a:lnTo>
                    <a:pt x="1121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5"/>
            <p:cNvSpPr/>
            <p:nvPr/>
          </p:nvSpPr>
          <p:spPr>
            <a:xfrm>
              <a:off x="3160707" y="3762796"/>
              <a:ext cx="189414" cy="265780"/>
            </a:xfrm>
            <a:custGeom>
              <a:rect b="b" l="l" r="r" t="t"/>
              <a:pathLst>
                <a:path extrusionOk="0" h="12143" w="8654">
                  <a:moveTo>
                    <a:pt x="6945" y="1749"/>
                  </a:moveTo>
                  <a:cubicBezTo>
                    <a:pt x="7029" y="1749"/>
                    <a:pt x="7108" y="1780"/>
                    <a:pt x="7175" y="1855"/>
                  </a:cubicBezTo>
                  <a:cubicBezTo>
                    <a:pt x="7373" y="1944"/>
                    <a:pt x="7462" y="2208"/>
                    <a:pt x="7285" y="2407"/>
                  </a:cubicBezTo>
                  <a:lnTo>
                    <a:pt x="5519" y="4968"/>
                  </a:lnTo>
                  <a:cubicBezTo>
                    <a:pt x="5519" y="5167"/>
                    <a:pt x="5342" y="5167"/>
                    <a:pt x="5254" y="5255"/>
                  </a:cubicBezTo>
                  <a:cubicBezTo>
                    <a:pt x="5166" y="5255"/>
                    <a:pt x="4967" y="5167"/>
                    <a:pt x="4879" y="5078"/>
                  </a:cubicBezTo>
                  <a:lnTo>
                    <a:pt x="4415" y="4615"/>
                  </a:lnTo>
                  <a:lnTo>
                    <a:pt x="3422" y="6072"/>
                  </a:lnTo>
                  <a:lnTo>
                    <a:pt x="6910" y="6072"/>
                  </a:lnTo>
                  <a:cubicBezTo>
                    <a:pt x="7175" y="6072"/>
                    <a:pt x="7373" y="6270"/>
                    <a:pt x="7373" y="6535"/>
                  </a:cubicBezTo>
                  <a:cubicBezTo>
                    <a:pt x="7373" y="6734"/>
                    <a:pt x="7175" y="6911"/>
                    <a:pt x="6910" y="6911"/>
                  </a:cubicBezTo>
                  <a:lnTo>
                    <a:pt x="3047" y="6911"/>
                  </a:lnTo>
                  <a:lnTo>
                    <a:pt x="3047" y="7374"/>
                  </a:lnTo>
                  <a:cubicBezTo>
                    <a:pt x="3047" y="7639"/>
                    <a:pt x="2870" y="7838"/>
                    <a:pt x="2583" y="7838"/>
                  </a:cubicBezTo>
                  <a:cubicBezTo>
                    <a:pt x="2406" y="7838"/>
                    <a:pt x="2208" y="7639"/>
                    <a:pt x="2208" y="7374"/>
                  </a:cubicBezTo>
                  <a:lnTo>
                    <a:pt x="2208" y="6911"/>
                  </a:lnTo>
                  <a:lnTo>
                    <a:pt x="1766" y="6911"/>
                  </a:lnTo>
                  <a:cubicBezTo>
                    <a:pt x="1479" y="6911"/>
                    <a:pt x="1303" y="6734"/>
                    <a:pt x="1303" y="6535"/>
                  </a:cubicBezTo>
                  <a:cubicBezTo>
                    <a:pt x="1303" y="6270"/>
                    <a:pt x="1479" y="6072"/>
                    <a:pt x="1766" y="6072"/>
                  </a:cubicBezTo>
                  <a:lnTo>
                    <a:pt x="2208" y="6072"/>
                  </a:lnTo>
                  <a:lnTo>
                    <a:pt x="2208" y="2208"/>
                  </a:lnTo>
                  <a:cubicBezTo>
                    <a:pt x="2208" y="1944"/>
                    <a:pt x="2406" y="1767"/>
                    <a:pt x="2583" y="1767"/>
                  </a:cubicBezTo>
                  <a:cubicBezTo>
                    <a:pt x="2870" y="1767"/>
                    <a:pt x="3047" y="1944"/>
                    <a:pt x="3047" y="2208"/>
                  </a:cubicBezTo>
                  <a:lnTo>
                    <a:pt x="3047" y="5078"/>
                  </a:lnTo>
                  <a:lnTo>
                    <a:pt x="3974" y="3688"/>
                  </a:lnTo>
                  <a:cubicBezTo>
                    <a:pt x="4062" y="3599"/>
                    <a:pt x="4150" y="3511"/>
                    <a:pt x="4327" y="3511"/>
                  </a:cubicBezTo>
                  <a:cubicBezTo>
                    <a:pt x="4415" y="3511"/>
                    <a:pt x="4526" y="3511"/>
                    <a:pt x="4614" y="3599"/>
                  </a:cubicBezTo>
                  <a:lnTo>
                    <a:pt x="5166" y="4151"/>
                  </a:lnTo>
                  <a:lnTo>
                    <a:pt x="6534" y="1944"/>
                  </a:lnTo>
                  <a:cubicBezTo>
                    <a:pt x="6658" y="1834"/>
                    <a:pt x="6808" y="1749"/>
                    <a:pt x="6945" y="1749"/>
                  </a:cubicBezTo>
                  <a:close/>
                  <a:moveTo>
                    <a:pt x="6071" y="8655"/>
                  </a:moveTo>
                  <a:cubicBezTo>
                    <a:pt x="6270" y="8655"/>
                    <a:pt x="6534" y="8831"/>
                    <a:pt x="6534" y="9118"/>
                  </a:cubicBezTo>
                  <a:cubicBezTo>
                    <a:pt x="6534" y="9295"/>
                    <a:pt x="6270" y="9493"/>
                    <a:pt x="6071" y="9493"/>
                  </a:cubicBezTo>
                  <a:lnTo>
                    <a:pt x="2583" y="9493"/>
                  </a:lnTo>
                  <a:cubicBezTo>
                    <a:pt x="2406" y="9493"/>
                    <a:pt x="2208" y="9295"/>
                    <a:pt x="2208" y="9118"/>
                  </a:cubicBezTo>
                  <a:cubicBezTo>
                    <a:pt x="2208" y="8831"/>
                    <a:pt x="2406" y="8655"/>
                    <a:pt x="2583" y="8655"/>
                  </a:cubicBezTo>
                  <a:close/>
                  <a:moveTo>
                    <a:pt x="0" y="1"/>
                  </a:moveTo>
                  <a:lnTo>
                    <a:pt x="0" y="12143"/>
                  </a:lnTo>
                  <a:lnTo>
                    <a:pt x="8654" y="12143"/>
                  </a:lnTo>
                  <a:lnTo>
                    <a:pt x="8654" y="464"/>
                  </a:lnTo>
                  <a:cubicBezTo>
                    <a:pt x="8654" y="200"/>
                    <a:pt x="8477" y="1"/>
                    <a:pt x="81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5"/>
            <p:cNvSpPr/>
            <p:nvPr/>
          </p:nvSpPr>
          <p:spPr>
            <a:xfrm>
              <a:off x="3104653" y="3762796"/>
              <a:ext cx="38194" cy="270136"/>
            </a:xfrm>
            <a:custGeom>
              <a:rect b="b" l="l" r="r" t="t"/>
              <a:pathLst>
                <a:path extrusionOk="0" h="12342" w="1745">
                  <a:moveTo>
                    <a:pt x="1281" y="1"/>
                  </a:moveTo>
                  <a:cubicBezTo>
                    <a:pt x="552" y="1"/>
                    <a:pt x="0" y="553"/>
                    <a:pt x="0" y="1303"/>
                  </a:cubicBezTo>
                  <a:lnTo>
                    <a:pt x="0" y="12341"/>
                  </a:lnTo>
                  <a:cubicBezTo>
                    <a:pt x="265" y="12253"/>
                    <a:pt x="552" y="12143"/>
                    <a:pt x="817" y="12143"/>
                  </a:cubicBezTo>
                  <a:lnTo>
                    <a:pt x="1744" y="12143"/>
                  </a:lnTo>
                  <a:lnTo>
                    <a:pt x="174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 name="Google Shape;1190;p65"/>
          <p:cNvGrpSpPr/>
          <p:nvPr/>
        </p:nvGrpSpPr>
        <p:grpSpPr>
          <a:xfrm>
            <a:off x="2524831" y="3762796"/>
            <a:ext cx="331968" cy="322315"/>
            <a:chOff x="2524831" y="3762796"/>
            <a:chExt cx="331968" cy="322315"/>
          </a:xfrm>
        </p:grpSpPr>
        <p:sp>
          <p:nvSpPr>
            <p:cNvPr id="1191" name="Google Shape;1191;p65"/>
            <p:cNvSpPr/>
            <p:nvPr/>
          </p:nvSpPr>
          <p:spPr>
            <a:xfrm>
              <a:off x="2723898" y="3762796"/>
              <a:ext cx="132901" cy="132901"/>
            </a:xfrm>
            <a:custGeom>
              <a:rect b="b" l="l" r="r" t="t"/>
              <a:pathLst>
                <a:path extrusionOk="0" h="6072" w="6072">
                  <a:moveTo>
                    <a:pt x="464" y="1"/>
                  </a:moveTo>
                  <a:cubicBezTo>
                    <a:pt x="199" y="1"/>
                    <a:pt x="0" y="200"/>
                    <a:pt x="0" y="464"/>
                  </a:cubicBezTo>
                  <a:cubicBezTo>
                    <a:pt x="0" y="663"/>
                    <a:pt x="199" y="840"/>
                    <a:pt x="464" y="840"/>
                  </a:cubicBezTo>
                  <a:cubicBezTo>
                    <a:pt x="3047" y="840"/>
                    <a:pt x="5255" y="3047"/>
                    <a:pt x="5255" y="5630"/>
                  </a:cubicBezTo>
                  <a:cubicBezTo>
                    <a:pt x="5255" y="5895"/>
                    <a:pt x="5431" y="6072"/>
                    <a:pt x="5608" y="6072"/>
                  </a:cubicBezTo>
                  <a:cubicBezTo>
                    <a:pt x="5895" y="6072"/>
                    <a:pt x="6071" y="5895"/>
                    <a:pt x="6071" y="5630"/>
                  </a:cubicBezTo>
                  <a:cubicBezTo>
                    <a:pt x="6071" y="2495"/>
                    <a:pt x="3599" y="1"/>
                    <a:pt x="4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5"/>
            <p:cNvSpPr/>
            <p:nvPr/>
          </p:nvSpPr>
          <p:spPr>
            <a:xfrm>
              <a:off x="2723898" y="3801450"/>
              <a:ext cx="94729" cy="94248"/>
            </a:xfrm>
            <a:custGeom>
              <a:rect b="b" l="l" r="r" t="t"/>
              <a:pathLst>
                <a:path extrusionOk="0" h="4306" w="4328">
                  <a:moveTo>
                    <a:pt x="464" y="1"/>
                  </a:moveTo>
                  <a:cubicBezTo>
                    <a:pt x="199" y="1"/>
                    <a:pt x="0" y="178"/>
                    <a:pt x="0" y="354"/>
                  </a:cubicBezTo>
                  <a:cubicBezTo>
                    <a:pt x="0" y="641"/>
                    <a:pt x="199" y="818"/>
                    <a:pt x="464" y="818"/>
                  </a:cubicBezTo>
                  <a:cubicBezTo>
                    <a:pt x="2120" y="818"/>
                    <a:pt x="3511" y="2208"/>
                    <a:pt x="3511" y="3864"/>
                  </a:cubicBezTo>
                  <a:cubicBezTo>
                    <a:pt x="3511" y="4129"/>
                    <a:pt x="3687" y="4306"/>
                    <a:pt x="3952" y="4306"/>
                  </a:cubicBezTo>
                  <a:cubicBezTo>
                    <a:pt x="4151" y="4306"/>
                    <a:pt x="4327" y="4129"/>
                    <a:pt x="4327" y="3864"/>
                  </a:cubicBezTo>
                  <a:cubicBezTo>
                    <a:pt x="4327" y="1745"/>
                    <a:pt x="2583" y="1"/>
                    <a:pt x="4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5"/>
            <p:cNvSpPr/>
            <p:nvPr/>
          </p:nvSpPr>
          <p:spPr>
            <a:xfrm>
              <a:off x="2723898" y="3837695"/>
              <a:ext cx="58483" cy="58002"/>
            </a:xfrm>
            <a:custGeom>
              <a:rect b="b" l="l" r="r" t="t"/>
              <a:pathLst>
                <a:path extrusionOk="0" h="2650" w="2672">
                  <a:moveTo>
                    <a:pt x="464" y="1"/>
                  </a:moveTo>
                  <a:cubicBezTo>
                    <a:pt x="199" y="1"/>
                    <a:pt x="0" y="266"/>
                    <a:pt x="0" y="442"/>
                  </a:cubicBezTo>
                  <a:cubicBezTo>
                    <a:pt x="0" y="729"/>
                    <a:pt x="199" y="906"/>
                    <a:pt x="464" y="906"/>
                  </a:cubicBezTo>
                  <a:cubicBezTo>
                    <a:pt x="1193" y="906"/>
                    <a:pt x="1744" y="1458"/>
                    <a:pt x="1744" y="2208"/>
                  </a:cubicBezTo>
                  <a:cubicBezTo>
                    <a:pt x="1744" y="2473"/>
                    <a:pt x="1943" y="2650"/>
                    <a:pt x="2208" y="2650"/>
                  </a:cubicBezTo>
                  <a:cubicBezTo>
                    <a:pt x="2407" y="2650"/>
                    <a:pt x="2672" y="2473"/>
                    <a:pt x="2672" y="2208"/>
                  </a:cubicBezTo>
                  <a:cubicBezTo>
                    <a:pt x="2672" y="994"/>
                    <a:pt x="1656" y="1"/>
                    <a:pt x="4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5"/>
            <p:cNvSpPr/>
            <p:nvPr/>
          </p:nvSpPr>
          <p:spPr>
            <a:xfrm>
              <a:off x="2746114" y="3951357"/>
              <a:ext cx="98603" cy="95583"/>
            </a:xfrm>
            <a:custGeom>
              <a:rect b="b" l="l" r="r" t="t"/>
              <a:pathLst>
                <a:path extrusionOk="0" h="4367" w="4505">
                  <a:moveTo>
                    <a:pt x="1248" y="1"/>
                  </a:moveTo>
                  <a:cubicBezTo>
                    <a:pt x="928" y="1"/>
                    <a:pt x="608" y="139"/>
                    <a:pt x="376" y="415"/>
                  </a:cubicBezTo>
                  <a:lnTo>
                    <a:pt x="1" y="680"/>
                  </a:lnTo>
                  <a:lnTo>
                    <a:pt x="3688" y="4366"/>
                  </a:lnTo>
                  <a:lnTo>
                    <a:pt x="3953" y="4079"/>
                  </a:lnTo>
                  <a:cubicBezTo>
                    <a:pt x="4504" y="3528"/>
                    <a:pt x="4504" y="2711"/>
                    <a:pt x="3953" y="2247"/>
                  </a:cubicBezTo>
                  <a:lnTo>
                    <a:pt x="2120" y="415"/>
                  </a:lnTo>
                  <a:cubicBezTo>
                    <a:pt x="1888" y="139"/>
                    <a:pt x="1568" y="1"/>
                    <a:pt x="12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5"/>
            <p:cNvSpPr/>
            <p:nvPr/>
          </p:nvSpPr>
          <p:spPr>
            <a:xfrm>
              <a:off x="2573137" y="3777899"/>
              <a:ext cx="98603" cy="96064"/>
            </a:xfrm>
            <a:custGeom>
              <a:rect b="b" l="l" r="r" t="t"/>
              <a:pathLst>
                <a:path extrusionOk="0" h="4389" w="4505">
                  <a:moveTo>
                    <a:pt x="1226" y="1"/>
                  </a:moveTo>
                  <a:cubicBezTo>
                    <a:pt x="889" y="1"/>
                    <a:pt x="542" y="139"/>
                    <a:pt x="266" y="415"/>
                  </a:cubicBezTo>
                  <a:lnTo>
                    <a:pt x="1" y="702"/>
                  </a:lnTo>
                  <a:lnTo>
                    <a:pt x="3665" y="4388"/>
                  </a:lnTo>
                  <a:lnTo>
                    <a:pt x="3952" y="4013"/>
                  </a:lnTo>
                  <a:cubicBezTo>
                    <a:pt x="4504" y="3549"/>
                    <a:pt x="4504" y="2733"/>
                    <a:pt x="3952" y="2269"/>
                  </a:cubicBezTo>
                  <a:lnTo>
                    <a:pt x="2120" y="415"/>
                  </a:lnTo>
                  <a:cubicBezTo>
                    <a:pt x="1888" y="139"/>
                    <a:pt x="1563" y="1"/>
                    <a:pt x="12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5"/>
            <p:cNvSpPr/>
            <p:nvPr/>
          </p:nvSpPr>
          <p:spPr>
            <a:xfrm>
              <a:off x="2524831" y="3807250"/>
              <a:ext cx="287996" cy="277862"/>
            </a:xfrm>
            <a:custGeom>
              <a:rect b="b" l="l" r="r" t="t"/>
              <a:pathLst>
                <a:path extrusionOk="0" h="12695" w="13158">
                  <a:moveTo>
                    <a:pt x="1568" y="1"/>
                  </a:moveTo>
                  <a:lnTo>
                    <a:pt x="1568" y="1"/>
                  </a:lnTo>
                  <a:cubicBezTo>
                    <a:pt x="0" y="1833"/>
                    <a:pt x="88" y="4593"/>
                    <a:pt x="1832" y="6359"/>
                  </a:cubicBezTo>
                  <a:lnTo>
                    <a:pt x="6800" y="11326"/>
                  </a:lnTo>
                  <a:cubicBezTo>
                    <a:pt x="7727" y="12231"/>
                    <a:pt x="8919" y="12694"/>
                    <a:pt x="10111" y="12694"/>
                  </a:cubicBezTo>
                  <a:cubicBezTo>
                    <a:pt x="11215" y="12694"/>
                    <a:pt x="12319" y="12231"/>
                    <a:pt x="13157" y="11591"/>
                  </a:cubicBezTo>
                  <a:lnTo>
                    <a:pt x="9471" y="7904"/>
                  </a:lnTo>
                  <a:cubicBezTo>
                    <a:pt x="9296" y="8038"/>
                    <a:pt x="9082" y="8109"/>
                    <a:pt x="8868" y="8109"/>
                  </a:cubicBezTo>
                  <a:cubicBezTo>
                    <a:pt x="8624" y="8109"/>
                    <a:pt x="8379" y="8016"/>
                    <a:pt x="8190" y="7816"/>
                  </a:cubicBezTo>
                  <a:lnTo>
                    <a:pt x="5320" y="4968"/>
                  </a:lnTo>
                  <a:cubicBezTo>
                    <a:pt x="5144" y="4791"/>
                    <a:pt x="5056" y="4504"/>
                    <a:pt x="5056" y="4239"/>
                  </a:cubicBezTo>
                  <a:cubicBezTo>
                    <a:pt x="5056" y="4041"/>
                    <a:pt x="5144" y="3776"/>
                    <a:pt x="5232" y="3687"/>
                  </a:cubicBezTo>
                  <a:lnTo>
                    <a:pt x="156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65"/>
          <p:cNvGrpSpPr/>
          <p:nvPr/>
        </p:nvGrpSpPr>
        <p:grpSpPr>
          <a:xfrm>
            <a:off x="2041642" y="3762796"/>
            <a:ext cx="245468" cy="322315"/>
            <a:chOff x="2041642" y="3762796"/>
            <a:chExt cx="245468" cy="322315"/>
          </a:xfrm>
        </p:grpSpPr>
        <p:sp>
          <p:nvSpPr>
            <p:cNvPr id="1198" name="Google Shape;1198;p65"/>
            <p:cNvSpPr/>
            <p:nvPr/>
          </p:nvSpPr>
          <p:spPr>
            <a:xfrm>
              <a:off x="2041642" y="3914039"/>
              <a:ext cx="245468" cy="171073"/>
            </a:xfrm>
            <a:custGeom>
              <a:rect b="b" l="l" r="r" t="t"/>
              <a:pathLst>
                <a:path extrusionOk="0" h="7816" w="11215">
                  <a:moveTo>
                    <a:pt x="354" y="1"/>
                  </a:moveTo>
                  <a:cubicBezTo>
                    <a:pt x="177" y="1"/>
                    <a:pt x="0" y="177"/>
                    <a:pt x="0" y="464"/>
                  </a:cubicBezTo>
                  <a:cubicBezTo>
                    <a:pt x="0" y="3400"/>
                    <a:pt x="2296" y="5895"/>
                    <a:pt x="5144" y="6071"/>
                  </a:cubicBezTo>
                  <a:lnTo>
                    <a:pt x="5144" y="6999"/>
                  </a:lnTo>
                  <a:lnTo>
                    <a:pt x="3025" y="6999"/>
                  </a:lnTo>
                  <a:cubicBezTo>
                    <a:pt x="2760" y="6999"/>
                    <a:pt x="2561" y="7175"/>
                    <a:pt x="2561" y="7352"/>
                  </a:cubicBezTo>
                  <a:cubicBezTo>
                    <a:pt x="2561" y="7639"/>
                    <a:pt x="2760" y="7815"/>
                    <a:pt x="3025" y="7815"/>
                  </a:cubicBezTo>
                  <a:lnTo>
                    <a:pt x="8190" y="7815"/>
                  </a:lnTo>
                  <a:cubicBezTo>
                    <a:pt x="8455" y="7815"/>
                    <a:pt x="8632" y="7639"/>
                    <a:pt x="8632" y="7352"/>
                  </a:cubicBezTo>
                  <a:cubicBezTo>
                    <a:pt x="8632" y="7175"/>
                    <a:pt x="8455" y="6999"/>
                    <a:pt x="8190" y="6999"/>
                  </a:cubicBezTo>
                  <a:lnTo>
                    <a:pt x="6071" y="6999"/>
                  </a:lnTo>
                  <a:lnTo>
                    <a:pt x="6071" y="6071"/>
                  </a:lnTo>
                  <a:cubicBezTo>
                    <a:pt x="8919" y="5895"/>
                    <a:pt x="11215" y="3400"/>
                    <a:pt x="11215" y="464"/>
                  </a:cubicBezTo>
                  <a:cubicBezTo>
                    <a:pt x="11215" y="177"/>
                    <a:pt x="11038" y="1"/>
                    <a:pt x="10751" y="1"/>
                  </a:cubicBezTo>
                  <a:cubicBezTo>
                    <a:pt x="10575" y="1"/>
                    <a:pt x="10398" y="177"/>
                    <a:pt x="10398" y="464"/>
                  </a:cubicBezTo>
                  <a:cubicBezTo>
                    <a:pt x="10398" y="3135"/>
                    <a:pt x="8190" y="5233"/>
                    <a:pt x="5608" y="5233"/>
                  </a:cubicBezTo>
                  <a:cubicBezTo>
                    <a:pt x="2936" y="5233"/>
                    <a:pt x="817" y="3135"/>
                    <a:pt x="817" y="464"/>
                  </a:cubicBezTo>
                  <a:cubicBezTo>
                    <a:pt x="817" y="177"/>
                    <a:pt x="641" y="1"/>
                    <a:pt x="3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5"/>
            <p:cNvSpPr/>
            <p:nvPr/>
          </p:nvSpPr>
          <p:spPr>
            <a:xfrm>
              <a:off x="2079814" y="3762796"/>
              <a:ext cx="169125" cy="245972"/>
            </a:xfrm>
            <a:custGeom>
              <a:rect b="b" l="l" r="r" t="t"/>
              <a:pathLst>
                <a:path extrusionOk="0" h="11238" w="7727">
                  <a:moveTo>
                    <a:pt x="3864" y="1767"/>
                  </a:moveTo>
                  <a:cubicBezTo>
                    <a:pt x="4129" y="1767"/>
                    <a:pt x="4327" y="1944"/>
                    <a:pt x="4327" y="2208"/>
                  </a:cubicBezTo>
                  <a:cubicBezTo>
                    <a:pt x="4327" y="2407"/>
                    <a:pt x="4129" y="2584"/>
                    <a:pt x="3864" y="2584"/>
                  </a:cubicBezTo>
                  <a:cubicBezTo>
                    <a:pt x="3577" y="2584"/>
                    <a:pt x="3400" y="2407"/>
                    <a:pt x="3400" y="2208"/>
                  </a:cubicBezTo>
                  <a:cubicBezTo>
                    <a:pt x="3400" y="1944"/>
                    <a:pt x="3577" y="1767"/>
                    <a:pt x="3864" y="1767"/>
                  </a:cubicBezTo>
                  <a:close/>
                  <a:moveTo>
                    <a:pt x="3864" y="3511"/>
                  </a:moveTo>
                  <a:cubicBezTo>
                    <a:pt x="4129" y="3511"/>
                    <a:pt x="4327" y="3688"/>
                    <a:pt x="4327" y="3864"/>
                  </a:cubicBezTo>
                  <a:cubicBezTo>
                    <a:pt x="4327" y="4151"/>
                    <a:pt x="4129" y="4328"/>
                    <a:pt x="3864" y="4328"/>
                  </a:cubicBezTo>
                  <a:cubicBezTo>
                    <a:pt x="3577" y="4328"/>
                    <a:pt x="3400" y="4151"/>
                    <a:pt x="3400" y="3864"/>
                  </a:cubicBezTo>
                  <a:cubicBezTo>
                    <a:pt x="3400" y="3688"/>
                    <a:pt x="3577" y="3511"/>
                    <a:pt x="3864" y="3511"/>
                  </a:cubicBezTo>
                  <a:close/>
                  <a:moveTo>
                    <a:pt x="5608" y="3511"/>
                  </a:moveTo>
                  <a:cubicBezTo>
                    <a:pt x="5784" y="3511"/>
                    <a:pt x="5983" y="3688"/>
                    <a:pt x="5983" y="3864"/>
                  </a:cubicBezTo>
                  <a:cubicBezTo>
                    <a:pt x="5983" y="4151"/>
                    <a:pt x="5784" y="4328"/>
                    <a:pt x="5608" y="4328"/>
                  </a:cubicBezTo>
                  <a:cubicBezTo>
                    <a:pt x="5343" y="4328"/>
                    <a:pt x="5144" y="4151"/>
                    <a:pt x="5144" y="3864"/>
                  </a:cubicBezTo>
                  <a:cubicBezTo>
                    <a:pt x="5144" y="3688"/>
                    <a:pt x="5343" y="3511"/>
                    <a:pt x="5608" y="3511"/>
                  </a:cubicBezTo>
                  <a:close/>
                  <a:moveTo>
                    <a:pt x="3864" y="5167"/>
                  </a:moveTo>
                  <a:cubicBezTo>
                    <a:pt x="4129" y="5167"/>
                    <a:pt x="4327" y="5432"/>
                    <a:pt x="4327" y="5630"/>
                  </a:cubicBezTo>
                  <a:cubicBezTo>
                    <a:pt x="4327" y="5895"/>
                    <a:pt x="4129" y="6072"/>
                    <a:pt x="3864" y="6072"/>
                  </a:cubicBezTo>
                  <a:cubicBezTo>
                    <a:pt x="3577" y="6072"/>
                    <a:pt x="3400" y="5895"/>
                    <a:pt x="3400" y="5630"/>
                  </a:cubicBezTo>
                  <a:cubicBezTo>
                    <a:pt x="3400" y="5432"/>
                    <a:pt x="3577" y="5167"/>
                    <a:pt x="3864" y="5167"/>
                  </a:cubicBezTo>
                  <a:close/>
                  <a:moveTo>
                    <a:pt x="5608" y="5167"/>
                  </a:moveTo>
                  <a:cubicBezTo>
                    <a:pt x="5784" y="5167"/>
                    <a:pt x="5983" y="5432"/>
                    <a:pt x="5983" y="5630"/>
                  </a:cubicBezTo>
                  <a:cubicBezTo>
                    <a:pt x="5983" y="5895"/>
                    <a:pt x="5784" y="6072"/>
                    <a:pt x="5608" y="6072"/>
                  </a:cubicBezTo>
                  <a:cubicBezTo>
                    <a:pt x="5343" y="6072"/>
                    <a:pt x="5144" y="5895"/>
                    <a:pt x="5144" y="5630"/>
                  </a:cubicBezTo>
                  <a:cubicBezTo>
                    <a:pt x="5144" y="5432"/>
                    <a:pt x="5343" y="5167"/>
                    <a:pt x="5608" y="5167"/>
                  </a:cubicBezTo>
                  <a:close/>
                  <a:moveTo>
                    <a:pt x="3864" y="6911"/>
                  </a:moveTo>
                  <a:cubicBezTo>
                    <a:pt x="4129" y="6911"/>
                    <a:pt x="4327" y="7087"/>
                    <a:pt x="4327" y="7374"/>
                  </a:cubicBezTo>
                  <a:cubicBezTo>
                    <a:pt x="4327" y="7639"/>
                    <a:pt x="4129" y="7838"/>
                    <a:pt x="3864" y="7838"/>
                  </a:cubicBezTo>
                  <a:cubicBezTo>
                    <a:pt x="3577" y="7838"/>
                    <a:pt x="3400" y="7639"/>
                    <a:pt x="3400" y="7374"/>
                  </a:cubicBezTo>
                  <a:cubicBezTo>
                    <a:pt x="3400" y="7087"/>
                    <a:pt x="3577" y="6911"/>
                    <a:pt x="3864" y="6911"/>
                  </a:cubicBezTo>
                  <a:close/>
                  <a:moveTo>
                    <a:pt x="5608" y="6911"/>
                  </a:moveTo>
                  <a:cubicBezTo>
                    <a:pt x="5784" y="6911"/>
                    <a:pt x="5983" y="7087"/>
                    <a:pt x="5983" y="7374"/>
                  </a:cubicBezTo>
                  <a:cubicBezTo>
                    <a:pt x="5983" y="7639"/>
                    <a:pt x="5784" y="7838"/>
                    <a:pt x="5608" y="7838"/>
                  </a:cubicBezTo>
                  <a:cubicBezTo>
                    <a:pt x="5343" y="7838"/>
                    <a:pt x="5144" y="7639"/>
                    <a:pt x="5144" y="7374"/>
                  </a:cubicBezTo>
                  <a:cubicBezTo>
                    <a:pt x="5144" y="7087"/>
                    <a:pt x="5343" y="6911"/>
                    <a:pt x="5608" y="6911"/>
                  </a:cubicBezTo>
                  <a:close/>
                  <a:moveTo>
                    <a:pt x="3864" y="8655"/>
                  </a:moveTo>
                  <a:cubicBezTo>
                    <a:pt x="4129" y="8655"/>
                    <a:pt x="4327" y="8831"/>
                    <a:pt x="4327" y="9118"/>
                  </a:cubicBezTo>
                  <a:cubicBezTo>
                    <a:pt x="4327" y="9295"/>
                    <a:pt x="4129" y="9582"/>
                    <a:pt x="3864" y="9582"/>
                  </a:cubicBezTo>
                  <a:cubicBezTo>
                    <a:pt x="3577" y="9582"/>
                    <a:pt x="3400" y="9295"/>
                    <a:pt x="3400" y="9118"/>
                  </a:cubicBezTo>
                  <a:cubicBezTo>
                    <a:pt x="3400" y="8831"/>
                    <a:pt x="3577" y="8655"/>
                    <a:pt x="3864" y="8655"/>
                  </a:cubicBezTo>
                  <a:close/>
                  <a:moveTo>
                    <a:pt x="3864" y="1"/>
                  </a:moveTo>
                  <a:cubicBezTo>
                    <a:pt x="1744" y="1"/>
                    <a:pt x="0" y="1767"/>
                    <a:pt x="0" y="3864"/>
                  </a:cubicBezTo>
                  <a:lnTo>
                    <a:pt x="0" y="7374"/>
                  </a:lnTo>
                  <a:cubicBezTo>
                    <a:pt x="0" y="9493"/>
                    <a:pt x="1744" y="11237"/>
                    <a:pt x="3864" y="11237"/>
                  </a:cubicBezTo>
                  <a:cubicBezTo>
                    <a:pt x="5983" y="11237"/>
                    <a:pt x="7727" y="9493"/>
                    <a:pt x="7727" y="7374"/>
                  </a:cubicBezTo>
                  <a:lnTo>
                    <a:pt x="7727" y="3864"/>
                  </a:lnTo>
                  <a:cubicBezTo>
                    <a:pt x="7727" y="1767"/>
                    <a:pt x="5983" y="1"/>
                    <a:pt x="38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65"/>
          <p:cNvGrpSpPr/>
          <p:nvPr/>
        </p:nvGrpSpPr>
        <p:grpSpPr>
          <a:xfrm>
            <a:off x="7366827" y="3267548"/>
            <a:ext cx="321812" cy="282196"/>
            <a:chOff x="7366827" y="3267548"/>
            <a:chExt cx="321812" cy="282196"/>
          </a:xfrm>
        </p:grpSpPr>
        <p:sp>
          <p:nvSpPr>
            <p:cNvPr id="1201" name="Google Shape;1201;p65"/>
            <p:cNvSpPr/>
            <p:nvPr/>
          </p:nvSpPr>
          <p:spPr>
            <a:xfrm>
              <a:off x="7366827" y="3267548"/>
              <a:ext cx="321812" cy="225660"/>
            </a:xfrm>
            <a:custGeom>
              <a:rect b="b" l="l" r="r" t="t"/>
              <a:pathLst>
                <a:path extrusionOk="0" h="10310" w="14703">
                  <a:moveTo>
                    <a:pt x="442" y="0"/>
                  </a:moveTo>
                  <a:cubicBezTo>
                    <a:pt x="177" y="0"/>
                    <a:pt x="0" y="199"/>
                    <a:pt x="0" y="375"/>
                  </a:cubicBezTo>
                  <a:cubicBezTo>
                    <a:pt x="0" y="662"/>
                    <a:pt x="177" y="839"/>
                    <a:pt x="442" y="839"/>
                  </a:cubicBezTo>
                  <a:lnTo>
                    <a:pt x="2650" y="839"/>
                  </a:lnTo>
                  <a:lnTo>
                    <a:pt x="4217" y="7837"/>
                  </a:lnTo>
                  <a:cubicBezTo>
                    <a:pt x="3753" y="8014"/>
                    <a:pt x="3488" y="8477"/>
                    <a:pt x="3488" y="9029"/>
                  </a:cubicBezTo>
                  <a:cubicBezTo>
                    <a:pt x="3488" y="9758"/>
                    <a:pt x="4040" y="10310"/>
                    <a:pt x="4769" y="10310"/>
                  </a:cubicBezTo>
                  <a:lnTo>
                    <a:pt x="12584" y="10310"/>
                  </a:lnTo>
                  <a:cubicBezTo>
                    <a:pt x="12782" y="10310"/>
                    <a:pt x="12959" y="10133"/>
                    <a:pt x="12959" y="9934"/>
                  </a:cubicBezTo>
                  <a:cubicBezTo>
                    <a:pt x="12959" y="9669"/>
                    <a:pt x="12782" y="9493"/>
                    <a:pt x="12584" y="9493"/>
                  </a:cubicBezTo>
                  <a:lnTo>
                    <a:pt x="4769" y="9493"/>
                  </a:lnTo>
                  <a:cubicBezTo>
                    <a:pt x="4504" y="9493"/>
                    <a:pt x="4305" y="9294"/>
                    <a:pt x="4305" y="9029"/>
                  </a:cubicBezTo>
                  <a:cubicBezTo>
                    <a:pt x="4305" y="8830"/>
                    <a:pt x="4504" y="8566"/>
                    <a:pt x="4769" y="8566"/>
                  </a:cubicBezTo>
                  <a:lnTo>
                    <a:pt x="12584" y="8566"/>
                  </a:lnTo>
                  <a:cubicBezTo>
                    <a:pt x="12782" y="8566"/>
                    <a:pt x="12959" y="8477"/>
                    <a:pt x="12959" y="8279"/>
                  </a:cubicBezTo>
                  <a:lnTo>
                    <a:pt x="14703" y="2208"/>
                  </a:lnTo>
                  <a:cubicBezTo>
                    <a:pt x="14703" y="2119"/>
                    <a:pt x="14703" y="1943"/>
                    <a:pt x="14615" y="1854"/>
                  </a:cubicBezTo>
                  <a:cubicBezTo>
                    <a:pt x="14526" y="1766"/>
                    <a:pt x="14438" y="1656"/>
                    <a:pt x="14239" y="1656"/>
                  </a:cubicBezTo>
                  <a:lnTo>
                    <a:pt x="3753" y="1656"/>
                  </a:lnTo>
                  <a:lnTo>
                    <a:pt x="3488" y="287"/>
                  </a:lnTo>
                  <a:cubicBezTo>
                    <a:pt x="3400" y="110"/>
                    <a:pt x="3201" y="0"/>
                    <a:pt x="30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5"/>
            <p:cNvSpPr/>
            <p:nvPr/>
          </p:nvSpPr>
          <p:spPr>
            <a:xfrm>
              <a:off x="7461053" y="3493186"/>
              <a:ext cx="56557" cy="56557"/>
            </a:xfrm>
            <a:custGeom>
              <a:rect b="b" l="l" r="r" t="t"/>
              <a:pathLst>
                <a:path extrusionOk="0" h="2584" w="2584">
                  <a:moveTo>
                    <a:pt x="1303" y="1"/>
                  </a:moveTo>
                  <a:cubicBezTo>
                    <a:pt x="552" y="1"/>
                    <a:pt x="0" y="552"/>
                    <a:pt x="0" y="1281"/>
                  </a:cubicBezTo>
                  <a:cubicBezTo>
                    <a:pt x="0" y="2031"/>
                    <a:pt x="552" y="2583"/>
                    <a:pt x="1303" y="2583"/>
                  </a:cubicBezTo>
                  <a:cubicBezTo>
                    <a:pt x="2031" y="2583"/>
                    <a:pt x="2583" y="2031"/>
                    <a:pt x="2583" y="1281"/>
                  </a:cubicBezTo>
                  <a:cubicBezTo>
                    <a:pt x="2583" y="552"/>
                    <a:pt x="2031" y="1"/>
                    <a:pt x="13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5"/>
            <p:cNvSpPr/>
            <p:nvPr/>
          </p:nvSpPr>
          <p:spPr>
            <a:xfrm>
              <a:off x="7593932" y="3493186"/>
              <a:ext cx="56535" cy="56557"/>
            </a:xfrm>
            <a:custGeom>
              <a:rect b="b" l="l" r="r" t="t"/>
              <a:pathLst>
                <a:path extrusionOk="0" h="2584" w="2583">
                  <a:moveTo>
                    <a:pt x="1303" y="1"/>
                  </a:moveTo>
                  <a:cubicBezTo>
                    <a:pt x="552" y="1"/>
                    <a:pt x="0" y="552"/>
                    <a:pt x="0" y="1281"/>
                  </a:cubicBezTo>
                  <a:cubicBezTo>
                    <a:pt x="0" y="2031"/>
                    <a:pt x="552" y="2583"/>
                    <a:pt x="1303" y="2583"/>
                  </a:cubicBezTo>
                  <a:cubicBezTo>
                    <a:pt x="2031" y="2583"/>
                    <a:pt x="2583" y="2031"/>
                    <a:pt x="2583" y="1281"/>
                  </a:cubicBezTo>
                  <a:cubicBezTo>
                    <a:pt x="2583" y="552"/>
                    <a:pt x="2031" y="1"/>
                    <a:pt x="13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65"/>
          <p:cNvGrpSpPr/>
          <p:nvPr/>
        </p:nvGrpSpPr>
        <p:grpSpPr>
          <a:xfrm>
            <a:off x="6847393" y="3247718"/>
            <a:ext cx="281736" cy="321834"/>
            <a:chOff x="6847393" y="3247718"/>
            <a:chExt cx="281736" cy="321834"/>
          </a:xfrm>
        </p:grpSpPr>
        <p:sp>
          <p:nvSpPr>
            <p:cNvPr id="1205" name="Google Shape;1205;p65"/>
            <p:cNvSpPr/>
            <p:nvPr/>
          </p:nvSpPr>
          <p:spPr>
            <a:xfrm>
              <a:off x="6923737" y="3247718"/>
              <a:ext cx="132901" cy="171073"/>
            </a:xfrm>
            <a:custGeom>
              <a:rect b="b" l="l" r="r" t="t"/>
              <a:pathLst>
                <a:path extrusionOk="0" h="7816" w="6072">
                  <a:moveTo>
                    <a:pt x="3025" y="818"/>
                  </a:moveTo>
                  <a:cubicBezTo>
                    <a:pt x="3312" y="818"/>
                    <a:pt x="3489" y="1016"/>
                    <a:pt x="3489" y="1281"/>
                  </a:cubicBezTo>
                  <a:lnTo>
                    <a:pt x="3489" y="1745"/>
                  </a:lnTo>
                  <a:lnTo>
                    <a:pt x="2584" y="1745"/>
                  </a:lnTo>
                  <a:lnTo>
                    <a:pt x="2584" y="1281"/>
                  </a:lnTo>
                  <a:cubicBezTo>
                    <a:pt x="2584" y="1016"/>
                    <a:pt x="2760" y="818"/>
                    <a:pt x="3025" y="818"/>
                  </a:cubicBezTo>
                  <a:close/>
                  <a:moveTo>
                    <a:pt x="3025" y="1"/>
                  </a:moveTo>
                  <a:cubicBezTo>
                    <a:pt x="2297" y="1"/>
                    <a:pt x="1745" y="553"/>
                    <a:pt x="1745" y="1281"/>
                  </a:cubicBezTo>
                  <a:lnTo>
                    <a:pt x="1745" y="1745"/>
                  </a:lnTo>
                  <a:lnTo>
                    <a:pt x="464" y="1745"/>
                  </a:lnTo>
                  <a:cubicBezTo>
                    <a:pt x="177" y="1745"/>
                    <a:pt x="1" y="1922"/>
                    <a:pt x="1" y="2120"/>
                  </a:cubicBezTo>
                  <a:lnTo>
                    <a:pt x="1" y="7352"/>
                  </a:lnTo>
                  <a:cubicBezTo>
                    <a:pt x="1" y="7639"/>
                    <a:pt x="177" y="7816"/>
                    <a:pt x="464" y="7816"/>
                  </a:cubicBezTo>
                  <a:lnTo>
                    <a:pt x="5608" y="7816"/>
                  </a:lnTo>
                  <a:cubicBezTo>
                    <a:pt x="5895" y="7816"/>
                    <a:pt x="6072" y="7639"/>
                    <a:pt x="6072" y="7352"/>
                  </a:cubicBezTo>
                  <a:lnTo>
                    <a:pt x="6072" y="2120"/>
                  </a:lnTo>
                  <a:cubicBezTo>
                    <a:pt x="6072" y="1922"/>
                    <a:pt x="5895" y="1745"/>
                    <a:pt x="5608" y="1745"/>
                  </a:cubicBezTo>
                  <a:lnTo>
                    <a:pt x="4328" y="1745"/>
                  </a:lnTo>
                  <a:lnTo>
                    <a:pt x="4328" y="1281"/>
                  </a:lnTo>
                  <a:cubicBezTo>
                    <a:pt x="4328" y="553"/>
                    <a:pt x="3776" y="1"/>
                    <a:pt x="30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5"/>
            <p:cNvSpPr/>
            <p:nvPr/>
          </p:nvSpPr>
          <p:spPr>
            <a:xfrm>
              <a:off x="6847393" y="3398479"/>
              <a:ext cx="281736" cy="171073"/>
            </a:xfrm>
            <a:custGeom>
              <a:rect b="b" l="l" r="r" t="t"/>
              <a:pathLst>
                <a:path extrusionOk="0" h="7816" w="12872">
                  <a:moveTo>
                    <a:pt x="12408" y="1"/>
                  </a:moveTo>
                  <a:cubicBezTo>
                    <a:pt x="11679" y="1"/>
                    <a:pt x="10928" y="464"/>
                    <a:pt x="10664" y="1104"/>
                  </a:cubicBezTo>
                  <a:lnTo>
                    <a:pt x="9273" y="3687"/>
                  </a:lnTo>
                  <a:cubicBezTo>
                    <a:pt x="9096" y="4063"/>
                    <a:pt x="8633" y="4328"/>
                    <a:pt x="8169" y="4328"/>
                  </a:cubicBezTo>
                  <a:lnTo>
                    <a:pt x="5233" y="4328"/>
                  </a:lnTo>
                  <a:cubicBezTo>
                    <a:pt x="4968" y="4328"/>
                    <a:pt x="4769" y="4151"/>
                    <a:pt x="4769" y="3864"/>
                  </a:cubicBezTo>
                  <a:cubicBezTo>
                    <a:pt x="4769" y="3687"/>
                    <a:pt x="4968" y="3511"/>
                    <a:pt x="5233" y="3511"/>
                  </a:cubicBezTo>
                  <a:lnTo>
                    <a:pt x="8169" y="3511"/>
                  </a:lnTo>
                  <a:cubicBezTo>
                    <a:pt x="8368" y="3511"/>
                    <a:pt x="8456" y="3400"/>
                    <a:pt x="8544" y="3224"/>
                  </a:cubicBezTo>
                  <a:cubicBezTo>
                    <a:pt x="8633" y="3135"/>
                    <a:pt x="8831" y="2672"/>
                    <a:pt x="9008" y="2297"/>
                  </a:cubicBezTo>
                  <a:cubicBezTo>
                    <a:pt x="9096" y="2208"/>
                    <a:pt x="9096" y="2032"/>
                    <a:pt x="9008" y="1943"/>
                  </a:cubicBezTo>
                  <a:cubicBezTo>
                    <a:pt x="8920" y="1855"/>
                    <a:pt x="8831" y="1745"/>
                    <a:pt x="8721" y="1745"/>
                  </a:cubicBezTo>
                  <a:lnTo>
                    <a:pt x="4217" y="1745"/>
                  </a:lnTo>
                  <a:cubicBezTo>
                    <a:pt x="3665" y="1745"/>
                    <a:pt x="3114" y="2032"/>
                    <a:pt x="2650" y="2407"/>
                  </a:cubicBezTo>
                  <a:lnTo>
                    <a:pt x="177" y="4968"/>
                  </a:lnTo>
                  <a:cubicBezTo>
                    <a:pt x="1" y="5056"/>
                    <a:pt x="1" y="5343"/>
                    <a:pt x="177" y="5520"/>
                  </a:cubicBezTo>
                  <a:lnTo>
                    <a:pt x="2297" y="7727"/>
                  </a:lnTo>
                  <a:cubicBezTo>
                    <a:pt x="2385" y="7816"/>
                    <a:pt x="2473" y="7816"/>
                    <a:pt x="2562" y="7816"/>
                  </a:cubicBezTo>
                  <a:cubicBezTo>
                    <a:pt x="2760" y="7816"/>
                    <a:pt x="2849" y="7816"/>
                    <a:pt x="2937" y="7727"/>
                  </a:cubicBezTo>
                  <a:lnTo>
                    <a:pt x="4593" y="6072"/>
                  </a:lnTo>
                  <a:lnTo>
                    <a:pt x="8169" y="6072"/>
                  </a:lnTo>
                  <a:cubicBezTo>
                    <a:pt x="9273" y="6072"/>
                    <a:pt x="10288" y="5431"/>
                    <a:pt x="10840" y="4416"/>
                  </a:cubicBezTo>
                  <a:lnTo>
                    <a:pt x="12783" y="641"/>
                  </a:lnTo>
                  <a:cubicBezTo>
                    <a:pt x="12871" y="553"/>
                    <a:pt x="12871" y="376"/>
                    <a:pt x="12783" y="288"/>
                  </a:cubicBezTo>
                  <a:cubicBezTo>
                    <a:pt x="12695" y="89"/>
                    <a:pt x="12584" y="1"/>
                    <a:pt x="124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7" name="Google Shape;1207;p65"/>
          <p:cNvSpPr/>
          <p:nvPr/>
        </p:nvSpPr>
        <p:spPr>
          <a:xfrm>
            <a:off x="1475829" y="3247718"/>
            <a:ext cx="281714" cy="321834"/>
          </a:xfrm>
          <a:custGeom>
            <a:rect b="b" l="l" r="r" t="t"/>
            <a:pathLst>
              <a:path extrusionOk="0" h="14704" w="12871">
                <a:moveTo>
                  <a:pt x="10751" y="1"/>
                </a:moveTo>
                <a:cubicBezTo>
                  <a:pt x="9559" y="1"/>
                  <a:pt x="8544" y="1016"/>
                  <a:pt x="8544" y="2120"/>
                </a:cubicBezTo>
                <a:cubicBezTo>
                  <a:pt x="8544" y="2473"/>
                  <a:pt x="8654" y="2760"/>
                  <a:pt x="8743" y="2937"/>
                </a:cubicBezTo>
                <a:lnTo>
                  <a:pt x="5232" y="5321"/>
                </a:lnTo>
                <a:cubicBezTo>
                  <a:pt x="4681" y="4681"/>
                  <a:pt x="3864" y="4328"/>
                  <a:pt x="3025" y="4328"/>
                </a:cubicBezTo>
                <a:cubicBezTo>
                  <a:pt x="1281" y="4328"/>
                  <a:pt x="0" y="5697"/>
                  <a:pt x="0" y="7352"/>
                </a:cubicBezTo>
                <a:cubicBezTo>
                  <a:pt x="0" y="9008"/>
                  <a:pt x="1281" y="10399"/>
                  <a:pt x="3025" y="10399"/>
                </a:cubicBezTo>
                <a:cubicBezTo>
                  <a:pt x="3864" y="10399"/>
                  <a:pt x="4681" y="10023"/>
                  <a:pt x="5232" y="9383"/>
                </a:cubicBezTo>
                <a:lnTo>
                  <a:pt x="8743" y="11767"/>
                </a:lnTo>
                <a:cubicBezTo>
                  <a:pt x="8654" y="11944"/>
                  <a:pt x="8544" y="12231"/>
                  <a:pt x="8544" y="12606"/>
                </a:cubicBezTo>
                <a:cubicBezTo>
                  <a:pt x="8544" y="13710"/>
                  <a:pt x="9559" y="14704"/>
                  <a:pt x="10751" y="14704"/>
                </a:cubicBezTo>
                <a:cubicBezTo>
                  <a:pt x="11966" y="14704"/>
                  <a:pt x="12871" y="13710"/>
                  <a:pt x="12871" y="12606"/>
                </a:cubicBezTo>
                <a:cubicBezTo>
                  <a:pt x="12871" y="11392"/>
                  <a:pt x="11966" y="10399"/>
                  <a:pt x="10751" y="10399"/>
                </a:cubicBezTo>
                <a:cubicBezTo>
                  <a:pt x="10111" y="10399"/>
                  <a:pt x="9648" y="10664"/>
                  <a:pt x="9206" y="11039"/>
                </a:cubicBezTo>
                <a:lnTo>
                  <a:pt x="5696" y="8633"/>
                </a:lnTo>
                <a:cubicBezTo>
                  <a:pt x="5895" y="8279"/>
                  <a:pt x="5983" y="7816"/>
                  <a:pt x="5983" y="7352"/>
                </a:cubicBezTo>
                <a:cubicBezTo>
                  <a:pt x="5983" y="6889"/>
                  <a:pt x="5895" y="6425"/>
                  <a:pt x="5696" y="6072"/>
                </a:cubicBezTo>
                <a:lnTo>
                  <a:pt x="9206" y="3666"/>
                </a:lnTo>
                <a:cubicBezTo>
                  <a:pt x="9648" y="4041"/>
                  <a:pt x="10111" y="4328"/>
                  <a:pt x="10751" y="4328"/>
                </a:cubicBezTo>
                <a:cubicBezTo>
                  <a:pt x="11966" y="4328"/>
                  <a:pt x="12871" y="3312"/>
                  <a:pt x="12871" y="2120"/>
                </a:cubicBezTo>
                <a:cubicBezTo>
                  <a:pt x="12871" y="1016"/>
                  <a:pt x="11966" y="1"/>
                  <a:pt x="107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8" name="Google Shape;1208;p65"/>
          <p:cNvGrpSpPr/>
          <p:nvPr/>
        </p:nvGrpSpPr>
        <p:grpSpPr>
          <a:xfrm>
            <a:off x="6277246" y="3267942"/>
            <a:ext cx="332449" cy="283728"/>
            <a:chOff x="6277246" y="3267942"/>
            <a:chExt cx="332449" cy="283728"/>
          </a:xfrm>
        </p:grpSpPr>
        <p:sp>
          <p:nvSpPr>
            <p:cNvPr id="1209" name="Google Shape;1209;p65"/>
            <p:cNvSpPr/>
            <p:nvPr/>
          </p:nvSpPr>
          <p:spPr>
            <a:xfrm>
              <a:off x="6420259" y="3400405"/>
              <a:ext cx="18386" cy="18386"/>
            </a:xfrm>
            <a:custGeom>
              <a:rect b="b" l="l" r="r" t="t"/>
              <a:pathLst>
                <a:path extrusionOk="0" h="840" w="840">
                  <a:moveTo>
                    <a:pt x="376" y="1"/>
                  </a:moveTo>
                  <a:cubicBezTo>
                    <a:pt x="200" y="1"/>
                    <a:pt x="1" y="200"/>
                    <a:pt x="1" y="376"/>
                  </a:cubicBezTo>
                  <a:cubicBezTo>
                    <a:pt x="1" y="663"/>
                    <a:pt x="200" y="840"/>
                    <a:pt x="376" y="840"/>
                  </a:cubicBezTo>
                  <a:cubicBezTo>
                    <a:pt x="641" y="840"/>
                    <a:pt x="840" y="663"/>
                    <a:pt x="840" y="376"/>
                  </a:cubicBezTo>
                  <a:cubicBezTo>
                    <a:pt x="840" y="200"/>
                    <a:pt x="641" y="1"/>
                    <a:pt x="3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5"/>
            <p:cNvSpPr/>
            <p:nvPr/>
          </p:nvSpPr>
          <p:spPr>
            <a:xfrm>
              <a:off x="6277246" y="3267942"/>
              <a:ext cx="275914" cy="283728"/>
            </a:xfrm>
            <a:custGeom>
              <a:rect b="b" l="l" r="r" t="t"/>
              <a:pathLst>
                <a:path extrusionOk="0" h="12963" w="12606">
                  <a:moveTo>
                    <a:pt x="6949" y="0"/>
                  </a:moveTo>
                  <a:cubicBezTo>
                    <a:pt x="6269" y="0"/>
                    <a:pt x="5572" y="114"/>
                    <a:pt x="4879" y="357"/>
                  </a:cubicBezTo>
                  <a:cubicBezTo>
                    <a:pt x="2583" y="1086"/>
                    <a:pt x="839" y="3205"/>
                    <a:pt x="552" y="5611"/>
                  </a:cubicBezTo>
                  <a:cubicBezTo>
                    <a:pt x="0" y="9563"/>
                    <a:pt x="3135" y="12963"/>
                    <a:pt x="6910" y="12963"/>
                  </a:cubicBezTo>
                  <a:cubicBezTo>
                    <a:pt x="9383" y="12963"/>
                    <a:pt x="11502" y="11572"/>
                    <a:pt x="12606" y="9475"/>
                  </a:cubicBezTo>
                  <a:lnTo>
                    <a:pt x="11590" y="9475"/>
                  </a:lnTo>
                  <a:cubicBezTo>
                    <a:pt x="11414" y="9475"/>
                    <a:pt x="11237" y="9364"/>
                    <a:pt x="11237" y="9276"/>
                  </a:cubicBezTo>
                  <a:lnTo>
                    <a:pt x="11038" y="8923"/>
                  </a:lnTo>
                  <a:cubicBezTo>
                    <a:pt x="10205" y="10312"/>
                    <a:pt x="8702" y="11235"/>
                    <a:pt x="6988" y="11235"/>
                  </a:cubicBezTo>
                  <a:cubicBezTo>
                    <a:pt x="6660" y="11235"/>
                    <a:pt x="6324" y="11201"/>
                    <a:pt x="5983" y="11130"/>
                  </a:cubicBezTo>
                  <a:cubicBezTo>
                    <a:pt x="4151" y="10755"/>
                    <a:pt x="2672" y="9276"/>
                    <a:pt x="2318" y="7532"/>
                  </a:cubicBezTo>
                  <a:cubicBezTo>
                    <a:pt x="1656" y="4397"/>
                    <a:pt x="3974" y="1748"/>
                    <a:pt x="6910" y="1748"/>
                  </a:cubicBezTo>
                  <a:cubicBezTo>
                    <a:pt x="8654" y="1748"/>
                    <a:pt x="10221" y="2653"/>
                    <a:pt x="11038" y="4044"/>
                  </a:cubicBezTo>
                  <a:lnTo>
                    <a:pt x="11237" y="3669"/>
                  </a:lnTo>
                  <a:cubicBezTo>
                    <a:pt x="11237" y="3580"/>
                    <a:pt x="11414" y="3492"/>
                    <a:pt x="11590" y="3492"/>
                  </a:cubicBezTo>
                  <a:lnTo>
                    <a:pt x="12606" y="3492"/>
                  </a:lnTo>
                  <a:cubicBezTo>
                    <a:pt x="11539" y="1411"/>
                    <a:pt x="9348" y="0"/>
                    <a:pt x="69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5"/>
            <p:cNvSpPr/>
            <p:nvPr/>
          </p:nvSpPr>
          <p:spPr>
            <a:xfrm>
              <a:off x="6376287" y="3362365"/>
              <a:ext cx="98603" cy="94598"/>
            </a:xfrm>
            <a:custGeom>
              <a:rect b="b" l="l" r="r" t="t"/>
              <a:pathLst>
                <a:path extrusionOk="0" h="4322" w="4505">
                  <a:moveTo>
                    <a:pt x="2383" y="0"/>
                  </a:moveTo>
                  <a:cubicBezTo>
                    <a:pt x="2177" y="0"/>
                    <a:pt x="1963" y="27"/>
                    <a:pt x="1745" y="83"/>
                  </a:cubicBezTo>
                  <a:cubicBezTo>
                    <a:pt x="1105" y="282"/>
                    <a:pt x="553" y="834"/>
                    <a:pt x="354" y="1562"/>
                  </a:cubicBezTo>
                  <a:cubicBezTo>
                    <a:pt x="1" y="3041"/>
                    <a:pt x="994" y="4322"/>
                    <a:pt x="2385" y="4322"/>
                  </a:cubicBezTo>
                  <a:cubicBezTo>
                    <a:pt x="3489" y="4322"/>
                    <a:pt x="4306" y="3593"/>
                    <a:pt x="4504" y="2578"/>
                  </a:cubicBezTo>
                  <a:lnTo>
                    <a:pt x="3666" y="2578"/>
                  </a:lnTo>
                  <a:cubicBezTo>
                    <a:pt x="3489" y="3130"/>
                    <a:pt x="3025" y="3505"/>
                    <a:pt x="2385" y="3505"/>
                  </a:cubicBezTo>
                  <a:cubicBezTo>
                    <a:pt x="1745" y="3505"/>
                    <a:pt x="1105" y="2843"/>
                    <a:pt x="1105" y="2114"/>
                  </a:cubicBezTo>
                  <a:cubicBezTo>
                    <a:pt x="1105" y="1474"/>
                    <a:pt x="1745" y="834"/>
                    <a:pt x="2385" y="834"/>
                  </a:cubicBezTo>
                  <a:cubicBezTo>
                    <a:pt x="3025" y="834"/>
                    <a:pt x="3489" y="1187"/>
                    <a:pt x="3666" y="1739"/>
                  </a:cubicBezTo>
                  <a:lnTo>
                    <a:pt x="4504" y="1739"/>
                  </a:lnTo>
                  <a:cubicBezTo>
                    <a:pt x="4337" y="737"/>
                    <a:pt x="3469" y="0"/>
                    <a:pt x="23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5"/>
            <p:cNvSpPr/>
            <p:nvPr/>
          </p:nvSpPr>
          <p:spPr>
            <a:xfrm>
              <a:off x="6335707" y="3325090"/>
              <a:ext cx="171073" cy="170044"/>
            </a:xfrm>
            <a:custGeom>
              <a:rect b="b" l="l" r="r" t="t"/>
              <a:pathLst>
                <a:path extrusionOk="0" h="7769" w="7816">
                  <a:moveTo>
                    <a:pt x="4201" y="0"/>
                  </a:moveTo>
                  <a:cubicBezTo>
                    <a:pt x="4004" y="0"/>
                    <a:pt x="3803" y="14"/>
                    <a:pt x="3599" y="42"/>
                  </a:cubicBezTo>
                  <a:cubicBezTo>
                    <a:pt x="2120" y="329"/>
                    <a:pt x="839" y="1521"/>
                    <a:pt x="464" y="3000"/>
                  </a:cubicBezTo>
                  <a:cubicBezTo>
                    <a:pt x="1" y="5561"/>
                    <a:pt x="1855" y="7769"/>
                    <a:pt x="4239" y="7769"/>
                  </a:cubicBezTo>
                  <a:cubicBezTo>
                    <a:pt x="5895" y="7769"/>
                    <a:pt x="7264" y="6753"/>
                    <a:pt x="7815" y="5296"/>
                  </a:cubicBezTo>
                  <a:lnTo>
                    <a:pt x="7374" y="4281"/>
                  </a:lnTo>
                  <a:lnTo>
                    <a:pt x="7264" y="4281"/>
                  </a:lnTo>
                  <a:cubicBezTo>
                    <a:pt x="7036" y="5704"/>
                    <a:pt x="5846" y="6849"/>
                    <a:pt x="4410" y="6849"/>
                  </a:cubicBezTo>
                  <a:cubicBezTo>
                    <a:pt x="4174" y="6849"/>
                    <a:pt x="3933" y="6819"/>
                    <a:pt x="3687" y="6753"/>
                  </a:cubicBezTo>
                  <a:cubicBezTo>
                    <a:pt x="2495" y="6577"/>
                    <a:pt x="1656" y="5650"/>
                    <a:pt x="1391" y="4546"/>
                  </a:cubicBezTo>
                  <a:cubicBezTo>
                    <a:pt x="928" y="2625"/>
                    <a:pt x="2407" y="881"/>
                    <a:pt x="4239" y="881"/>
                  </a:cubicBezTo>
                  <a:cubicBezTo>
                    <a:pt x="5807" y="881"/>
                    <a:pt x="6999" y="1985"/>
                    <a:pt x="7264" y="3442"/>
                  </a:cubicBezTo>
                  <a:lnTo>
                    <a:pt x="7374" y="3442"/>
                  </a:lnTo>
                  <a:lnTo>
                    <a:pt x="7815" y="2449"/>
                  </a:lnTo>
                  <a:cubicBezTo>
                    <a:pt x="7243" y="969"/>
                    <a:pt x="5860" y="0"/>
                    <a:pt x="42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5"/>
            <p:cNvSpPr/>
            <p:nvPr/>
          </p:nvSpPr>
          <p:spPr>
            <a:xfrm>
              <a:off x="6516892" y="3362233"/>
              <a:ext cx="72513" cy="38194"/>
            </a:xfrm>
            <a:custGeom>
              <a:rect b="b" l="l" r="r" t="t"/>
              <a:pathLst>
                <a:path extrusionOk="0" h="1745" w="3313">
                  <a:moveTo>
                    <a:pt x="1193" y="1"/>
                  </a:moveTo>
                  <a:cubicBezTo>
                    <a:pt x="1016" y="1"/>
                    <a:pt x="840" y="89"/>
                    <a:pt x="752" y="288"/>
                  </a:cubicBezTo>
                  <a:lnTo>
                    <a:pt x="1" y="1745"/>
                  </a:lnTo>
                  <a:lnTo>
                    <a:pt x="2672" y="1745"/>
                  </a:lnTo>
                  <a:lnTo>
                    <a:pt x="3136" y="840"/>
                  </a:lnTo>
                  <a:cubicBezTo>
                    <a:pt x="3312" y="465"/>
                    <a:pt x="3047" y="1"/>
                    <a:pt x="25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5"/>
            <p:cNvSpPr/>
            <p:nvPr/>
          </p:nvSpPr>
          <p:spPr>
            <a:xfrm>
              <a:off x="6516892" y="3418769"/>
              <a:ext cx="74439" cy="38194"/>
            </a:xfrm>
            <a:custGeom>
              <a:rect b="b" l="l" r="r" t="t"/>
              <a:pathLst>
                <a:path extrusionOk="0" h="1745" w="3401">
                  <a:moveTo>
                    <a:pt x="1" y="1"/>
                  </a:moveTo>
                  <a:lnTo>
                    <a:pt x="752" y="1480"/>
                  </a:lnTo>
                  <a:cubicBezTo>
                    <a:pt x="840" y="1657"/>
                    <a:pt x="1016" y="1745"/>
                    <a:pt x="1193" y="1745"/>
                  </a:cubicBezTo>
                  <a:lnTo>
                    <a:pt x="2959" y="1745"/>
                  </a:lnTo>
                  <a:cubicBezTo>
                    <a:pt x="3224" y="1745"/>
                    <a:pt x="3401" y="1480"/>
                    <a:pt x="3224" y="1193"/>
                  </a:cubicBezTo>
                  <a:lnTo>
                    <a:pt x="26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5"/>
            <p:cNvSpPr/>
            <p:nvPr/>
          </p:nvSpPr>
          <p:spPr>
            <a:xfrm>
              <a:off x="6591310" y="3400405"/>
              <a:ext cx="18385" cy="18386"/>
            </a:xfrm>
            <a:custGeom>
              <a:rect b="b" l="l" r="r" t="t"/>
              <a:pathLst>
                <a:path extrusionOk="0" h="840" w="840">
                  <a:moveTo>
                    <a:pt x="199" y="1"/>
                  </a:moveTo>
                  <a:lnTo>
                    <a:pt x="1" y="376"/>
                  </a:lnTo>
                  <a:lnTo>
                    <a:pt x="199" y="840"/>
                  </a:lnTo>
                  <a:lnTo>
                    <a:pt x="376" y="840"/>
                  </a:lnTo>
                  <a:cubicBezTo>
                    <a:pt x="663" y="840"/>
                    <a:pt x="840" y="663"/>
                    <a:pt x="840" y="376"/>
                  </a:cubicBezTo>
                  <a:cubicBezTo>
                    <a:pt x="840" y="200"/>
                    <a:pt x="663" y="1"/>
                    <a:pt x="3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6" name="Google Shape;1216;p65"/>
          <p:cNvGrpSpPr/>
          <p:nvPr/>
        </p:nvGrpSpPr>
        <p:grpSpPr>
          <a:xfrm>
            <a:off x="5802265" y="3247718"/>
            <a:ext cx="245490" cy="321834"/>
            <a:chOff x="5802265" y="3247718"/>
            <a:chExt cx="245490" cy="321834"/>
          </a:xfrm>
        </p:grpSpPr>
        <p:sp>
          <p:nvSpPr>
            <p:cNvPr id="1217" name="Google Shape;1217;p65"/>
            <p:cNvSpPr/>
            <p:nvPr/>
          </p:nvSpPr>
          <p:spPr>
            <a:xfrm>
              <a:off x="5858801" y="3493186"/>
              <a:ext cx="19830" cy="20312"/>
            </a:xfrm>
            <a:custGeom>
              <a:rect b="b" l="l" r="r" t="t"/>
              <a:pathLst>
                <a:path extrusionOk="0" h="928" w="906">
                  <a:moveTo>
                    <a:pt x="464" y="1"/>
                  </a:moveTo>
                  <a:cubicBezTo>
                    <a:pt x="177" y="1"/>
                    <a:pt x="1" y="288"/>
                    <a:pt x="1" y="464"/>
                  </a:cubicBezTo>
                  <a:cubicBezTo>
                    <a:pt x="1" y="729"/>
                    <a:pt x="177" y="928"/>
                    <a:pt x="464" y="928"/>
                  </a:cubicBezTo>
                  <a:cubicBezTo>
                    <a:pt x="641" y="928"/>
                    <a:pt x="906" y="729"/>
                    <a:pt x="906" y="464"/>
                  </a:cubicBezTo>
                  <a:cubicBezTo>
                    <a:pt x="906" y="288"/>
                    <a:pt x="641" y="1"/>
                    <a:pt x="4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5"/>
            <p:cNvSpPr/>
            <p:nvPr/>
          </p:nvSpPr>
          <p:spPr>
            <a:xfrm>
              <a:off x="5802265" y="3247718"/>
              <a:ext cx="245490" cy="321834"/>
            </a:xfrm>
            <a:custGeom>
              <a:rect b="b" l="l" r="r" t="t"/>
              <a:pathLst>
                <a:path extrusionOk="0" h="14704" w="11216">
                  <a:moveTo>
                    <a:pt x="7727" y="818"/>
                  </a:moveTo>
                  <a:lnTo>
                    <a:pt x="7727" y="1745"/>
                  </a:lnTo>
                  <a:lnTo>
                    <a:pt x="3489" y="1745"/>
                  </a:lnTo>
                  <a:lnTo>
                    <a:pt x="3489" y="818"/>
                  </a:lnTo>
                  <a:close/>
                  <a:moveTo>
                    <a:pt x="3911" y="6938"/>
                  </a:moveTo>
                  <a:cubicBezTo>
                    <a:pt x="4024" y="6938"/>
                    <a:pt x="4140" y="6988"/>
                    <a:pt x="4239" y="7087"/>
                  </a:cubicBezTo>
                  <a:cubicBezTo>
                    <a:pt x="4328" y="7264"/>
                    <a:pt x="4328" y="7441"/>
                    <a:pt x="4239" y="7639"/>
                  </a:cubicBezTo>
                  <a:lnTo>
                    <a:pt x="3687" y="8191"/>
                  </a:lnTo>
                  <a:lnTo>
                    <a:pt x="4239" y="8743"/>
                  </a:lnTo>
                  <a:cubicBezTo>
                    <a:pt x="4328" y="8920"/>
                    <a:pt x="4328" y="9185"/>
                    <a:pt x="4239" y="9383"/>
                  </a:cubicBezTo>
                  <a:cubicBezTo>
                    <a:pt x="4140" y="9472"/>
                    <a:pt x="4024" y="9516"/>
                    <a:pt x="3911" y="9516"/>
                  </a:cubicBezTo>
                  <a:cubicBezTo>
                    <a:pt x="3798" y="9516"/>
                    <a:pt x="3687" y="9472"/>
                    <a:pt x="3599" y="9383"/>
                  </a:cubicBezTo>
                  <a:lnTo>
                    <a:pt x="3047" y="8831"/>
                  </a:lnTo>
                  <a:lnTo>
                    <a:pt x="2495" y="9383"/>
                  </a:lnTo>
                  <a:cubicBezTo>
                    <a:pt x="2396" y="9472"/>
                    <a:pt x="2280" y="9516"/>
                    <a:pt x="2164" y="9516"/>
                  </a:cubicBezTo>
                  <a:cubicBezTo>
                    <a:pt x="2048" y="9516"/>
                    <a:pt x="1932" y="9472"/>
                    <a:pt x="1833" y="9383"/>
                  </a:cubicBezTo>
                  <a:cubicBezTo>
                    <a:pt x="1656" y="9185"/>
                    <a:pt x="1656" y="8920"/>
                    <a:pt x="1833" y="8743"/>
                  </a:cubicBezTo>
                  <a:lnTo>
                    <a:pt x="2385" y="8191"/>
                  </a:lnTo>
                  <a:lnTo>
                    <a:pt x="1833" y="7639"/>
                  </a:lnTo>
                  <a:cubicBezTo>
                    <a:pt x="1656" y="7441"/>
                    <a:pt x="1656" y="7264"/>
                    <a:pt x="1833" y="7087"/>
                  </a:cubicBezTo>
                  <a:cubicBezTo>
                    <a:pt x="1932" y="6988"/>
                    <a:pt x="2048" y="6938"/>
                    <a:pt x="2164" y="6938"/>
                  </a:cubicBezTo>
                  <a:cubicBezTo>
                    <a:pt x="2280" y="6938"/>
                    <a:pt x="2396" y="6988"/>
                    <a:pt x="2495" y="7087"/>
                  </a:cubicBezTo>
                  <a:lnTo>
                    <a:pt x="3047" y="7639"/>
                  </a:lnTo>
                  <a:lnTo>
                    <a:pt x="3599" y="7087"/>
                  </a:lnTo>
                  <a:cubicBezTo>
                    <a:pt x="3687" y="6988"/>
                    <a:pt x="3798" y="6938"/>
                    <a:pt x="3911" y="6938"/>
                  </a:cubicBezTo>
                  <a:close/>
                  <a:moveTo>
                    <a:pt x="6488" y="3445"/>
                  </a:moveTo>
                  <a:cubicBezTo>
                    <a:pt x="6601" y="3445"/>
                    <a:pt x="6712" y="3489"/>
                    <a:pt x="6800" y="3577"/>
                  </a:cubicBezTo>
                  <a:lnTo>
                    <a:pt x="8103" y="4880"/>
                  </a:lnTo>
                  <a:cubicBezTo>
                    <a:pt x="8279" y="5056"/>
                    <a:pt x="8279" y="5321"/>
                    <a:pt x="8103" y="5520"/>
                  </a:cubicBezTo>
                  <a:cubicBezTo>
                    <a:pt x="8003" y="5608"/>
                    <a:pt x="7887" y="5652"/>
                    <a:pt x="7774" y="5652"/>
                  </a:cubicBezTo>
                  <a:cubicBezTo>
                    <a:pt x="7661" y="5652"/>
                    <a:pt x="7551" y="5608"/>
                    <a:pt x="7462" y="5520"/>
                  </a:cubicBezTo>
                  <a:lnTo>
                    <a:pt x="6911" y="4968"/>
                  </a:lnTo>
                  <a:lnTo>
                    <a:pt x="6911" y="8191"/>
                  </a:lnTo>
                  <a:cubicBezTo>
                    <a:pt x="6911" y="9847"/>
                    <a:pt x="5895" y="11392"/>
                    <a:pt x="4328" y="11856"/>
                  </a:cubicBezTo>
                  <a:cubicBezTo>
                    <a:pt x="4239" y="12496"/>
                    <a:pt x="3687" y="12960"/>
                    <a:pt x="3047" y="12960"/>
                  </a:cubicBezTo>
                  <a:cubicBezTo>
                    <a:pt x="2297" y="12960"/>
                    <a:pt x="1745" y="12408"/>
                    <a:pt x="1745" y="11679"/>
                  </a:cubicBezTo>
                  <a:cubicBezTo>
                    <a:pt x="1745" y="10951"/>
                    <a:pt x="2297" y="10399"/>
                    <a:pt x="3047" y="10399"/>
                  </a:cubicBezTo>
                  <a:cubicBezTo>
                    <a:pt x="3489" y="10399"/>
                    <a:pt x="3952" y="10664"/>
                    <a:pt x="4151" y="11039"/>
                  </a:cubicBezTo>
                  <a:cubicBezTo>
                    <a:pt x="5255" y="10575"/>
                    <a:pt x="6072" y="9472"/>
                    <a:pt x="6072" y="8191"/>
                  </a:cubicBezTo>
                  <a:lnTo>
                    <a:pt x="6072" y="4968"/>
                  </a:lnTo>
                  <a:lnTo>
                    <a:pt x="5520" y="5520"/>
                  </a:lnTo>
                  <a:cubicBezTo>
                    <a:pt x="5431" y="5608"/>
                    <a:pt x="5316" y="5652"/>
                    <a:pt x="5200" y="5652"/>
                  </a:cubicBezTo>
                  <a:cubicBezTo>
                    <a:pt x="5084" y="5652"/>
                    <a:pt x="4968" y="5608"/>
                    <a:pt x="4880" y="5520"/>
                  </a:cubicBezTo>
                  <a:cubicBezTo>
                    <a:pt x="4703" y="5321"/>
                    <a:pt x="4703" y="5056"/>
                    <a:pt x="4880" y="4880"/>
                  </a:cubicBezTo>
                  <a:lnTo>
                    <a:pt x="6160" y="3577"/>
                  </a:lnTo>
                  <a:cubicBezTo>
                    <a:pt x="6259" y="3489"/>
                    <a:pt x="6375" y="3445"/>
                    <a:pt x="6488" y="3445"/>
                  </a:cubicBezTo>
                  <a:close/>
                  <a:moveTo>
                    <a:pt x="9063" y="10421"/>
                  </a:moveTo>
                  <a:cubicBezTo>
                    <a:pt x="9179" y="10421"/>
                    <a:pt x="9295" y="10443"/>
                    <a:pt x="9383" y="10487"/>
                  </a:cubicBezTo>
                  <a:cubicBezTo>
                    <a:pt x="9560" y="10664"/>
                    <a:pt x="9560" y="10951"/>
                    <a:pt x="9383" y="11127"/>
                  </a:cubicBezTo>
                  <a:lnTo>
                    <a:pt x="8831" y="11679"/>
                  </a:lnTo>
                  <a:lnTo>
                    <a:pt x="9383" y="12231"/>
                  </a:lnTo>
                  <a:cubicBezTo>
                    <a:pt x="9560" y="12408"/>
                    <a:pt x="9560" y="12695"/>
                    <a:pt x="9383" y="12871"/>
                  </a:cubicBezTo>
                  <a:cubicBezTo>
                    <a:pt x="9295" y="12960"/>
                    <a:pt x="9179" y="13004"/>
                    <a:pt x="9063" y="13004"/>
                  </a:cubicBezTo>
                  <a:cubicBezTo>
                    <a:pt x="8947" y="13004"/>
                    <a:pt x="8831" y="12960"/>
                    <a:pt x="8743" y="12871"/>
                  </a:cubicBezTo>
                  <a:lnTo>
                    <a:pt x="8191" y="12319"/>
                  </a:lnTo>
                  <a:lnTo>
                    <a:pt x="7639" y="12871"/>
                  </a:lnTo>
                  <a:cubicBezTo>
                    <a:pt x="7551" y="12960"/>
                    <a:pt x="7435" y="13004"/>
                    <a:pt x="7319" y="13004"/>
                  </a:cubicBezTo>
                  <a:cubicBezTo>
                    <a:pt x="7203" y="13004"/>
                    <a:pt x="7087" y="12960"/>
                    <a:pt x="6999" y="12871"/>
                  </a:cubicBezTo>
                  <a:cubicBezTo>
                    <a:pt x="6911" y="12695"/>
                    <a:pt x="6911" y="12408"/>
                    <a:pt x="6999" y="12231"/>
                  </a:cubicBezTo>
                  <a:lnTo>
                    <a:pt x="7551" y="11679"/>
                  </a:lnTo>
                  <a:lnTo>
                    <a:pt x="6999" y="11127"/>
                  </a:lnTo>
                  <a:cubicBezTo>
                    <a:pt x="6911" y="10951"/>
                    <a:pt x="6911" y="10664"/>
                    <a:pt x="6999" y="10487"/>
                  </a:cubicBezTo>
                  <a:cubicBezTo>
                    <a:pt x="7087" y="10443"/>
                    <a:pt x="7203" y="10421"/>
                    <a:pt x="7319" y="10421"/>
                  </a:cubicBezTo>
                  <a:cubicBezTo>
                    <a:pt x="7435" y="10421"/>
                    <a:pt x="7551" y="10443"/>
                    <a:pt x="7639" y="10487"/>
                  </a:cubicBezTo>
                  <a:lnTo>
                    <a:pt x="8191" y="11127"/>
                  </a:lnTo>
                  <a:lnTo>
                    <a:pt x="8743" y="10487"/>
                  </a:lnTo>
                  <a:cubicBezTo>
                    <a:pt x="8831" y="10443"/>
                    <a:pt x="8947" y="10421"/>
                    <a:pt x="9063" y="10421"/>
                  </a:cubicBezTo>
                  <a:close/>
                  <a:moveTo>
                    <a:pt x="3047" y="1"/>
                  </a:moveTo>
                  <a:cubicBezTo>
                    <a:pt x="2760" y="1"/>
                    <a:pt x="2584" y="178"/>
                    <a:pt x="2584" y="465"/>
                  </a:cubicBezTo>
                  <a:lnTo>
                    <a:pt x="2584" y="1745"/>
                  </a:lnTo>
                  <a:lnTo>
                    <a:pt x="464" y="1745"/>
                  </a:lnTo>
                  <a:cubicBezTo>
                    <a:pt x="177" y="1745"/>
                    <a:pt x="1" y="1922"/>
                    <a:pt x="1" y="2209"/>
                  </a:cubicBezTo>
                  <a:lnTo>
                    <a:pt x="1" y="14262"/>
                  </a:lnTo>
                  <a:cubicBezTo>
                    <a:pt x="1" y="14527"/>
                    <a:pt x="177" y="14704"/>
                    <a:pt x="464" y="14704"/>
                  </a:cubicBezTo>
                  <a:lnTo>
                    <a:pt x="10774" y="14704"/>
                  </a:lnTo>
                  <a:cubicBezTo>
                    <a:pt x="11039" y="14704"/>
                    <a:pt x="11215" y="14527"/>
                    <a:pt x="11215" y="14262"/>
                  </a:cubicBezTo>
                  <a:lnTo>
                    <a:pt x="11215" y="2209"/>
                  </a:lnTo>
                  <a:cubicBezTo>
                    <a:pt x="11215" y="1922"/>
                    <a:pt x="11039" y="1745"/>
                    <a:pt x="10774" y="1745"/>
                  </a:cubicBezTo>
                  <a:lnTo>
                    <a:pt x="8655" y="1745"/>
                  </a:lnTo>
                  <a:lnTo>
                    <a:pt x="8655" y="465"/>
                  </a:lnTo>
                  <a:cubicBezTo>
                    <a:pt x="8655" y="178"/>
                    <a:pt x="8456" y="1"/>
                    <a:pt x="81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 name="Google Shape;1219;p65"/>
          <p:cNvGrpSpPr/>
          <p:nvPr/>
        </p:nvGrpSpPr>
        <p:grpSpPr>
          <a:xfrm>
            <a:off x="5244681" y="3247718"/>
            <a:ext cx="265758" cy="321834"/>
            <a:chOff x="5244681" y="3247718"/>
            <a:chExt cx="265758" cy="321834"/>
          </a:xfrm>
        </p:grpSpPr>
        <p:sp>
          <p:nvSpPr>
            <p:cNvPr id="1220" name="Google Shape;1220;p65"/>
            <p:cNvSpPr/>
            <p:nvPr/>
          </p:nvSpPr>
          <p:spPr>
            <a:xfrm>
              <a:off x="5359197" y="3475304"/>
              <a:ext cx="36246" cy="38194"/>
            </a:xfrm>
            <a:custGeom>
              <a:rect b="b" l="l" r="r" t="t"/>
              <a:pathLst>
                <a:path extrusionOk="0" h="1745" w="1656">
                  <a:moveTo>
                    <a:pt x="0" y="1"/>
                  </a:moveTo>
                  <a:lnTo>
                    <a:pt x="0" y="1745"/>
                  </a:lnTo>
                  <a:lnTo>
                    <a:pt x="1656" y="1745"/>
                  </a:lnTo>
                  <a:lnTo>
                    <a:pt x="16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5"/>
            <p:cNvSpPr/>
            <p:nvPr/>
          </p:nvSpPr>
          <p:spPr>
            <a:xfrm>
              <a:off x="5359197" y="3418769"/>
              <a:ext cx="36246" cy="38194"/>
            </a:xfrm>
            <a:custGeom>
              <a:rect b="b" l="l" r="r" t="t"/>
              <a:pathLst>
                <a:path extrusionOk="0" h="1745" w="1656">
                  <a:moveTo>
                    <a:pt x="0" y="1"/>
                  </a:moveTo>
                  <a:lnTo>
                    <a:pt x="0" y="1745"/>
                  </a:lnTo>
                  <a:lnTo>
                    <a:pt x="1656" y="1745"/>
                  </a:lnTo>
                  <a:lnTo>
                    <a:pt x="16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5"/>
            <p:cNvSpPr/>
            <p:nvPr/>
          </p:nvSpPr>
          <p:spPr>
            <a:xfrm>
              <a:off x="5415732" y="3475304"/>
              <a:ext cx="38194" cy="94248"/>
            </a:xfrm>
            <a:custGeom>
              <a:rect b="b" l="l" r="r" t="t"/>
              <a:pathLst>
                <a:path extrusionOk="0" h="4306" w="1745">
                  <a:moveTo>
                    <a:pt x="0" y="1"/>
                  </a:moveTo>
                  <a:lnTo>
                    <a:pt x="0" y="4306"/>
                  </a:lnTo>
                  <a:lnTo>
                    <a:pt x="1744" y="4306"/>
                  </a:lnTo>
                  <a:lnTo>
                    <a:pt x="174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5"/>
            <p:cNvSpPr/>
            <p:nvPr/>
          </p:nvSpPr>
          <p:spPr>
            <a:xfrm>
              <a:off x="5244681" y="3247718"/>
              <a:ext cx="265758" cy="94729"/>
            </a:xfrm>
            <a:custGeom>
              <a:rect b="b" l="l" r="r" t="t"/>
              <a:pathLst>
                <a:path extrusionOk="0" h="4328" w="12142">
                  <a:moveTo>
                    <a:pt x="6535" y="2562"/>
                  </a:moveTo>
                  <a:cubicBezTo>
                    <a:pt x="6711" y="2562"/>
                    <a:pt x="6888" y="2760"/>
                    <a:pt x="6888" y="3025"/>
                  </a:cubicBezTo>
                  <a:cubicBezTo>
                    <a:pt x="6888" y="3224"/>
                    <a:pt x="6711" y="3401"/>
                    <a:pt x="6535" y="3401"/>
                  </a:cubicBezTo>
                  <a:cubicBezTo>
                    <a:pt x="6248" y="3401"/>
                    <a:pt x="6071" y="3224"/>
                    <a:pt x="6071" y="3025"/>
                  </a:cubicBezTo>
                  <a:cubicBezTo>
                    <a:pt x="6071" y="2760"/>
                    <a:pt x="6248" y="2562"/>
                    <a:pt x="6535" y="2562"/>
                  </a:cubicBezTo>
                  <a:close/>
                  <a:moveTo>
                    <a:pt x="8190" y="2562"/>
                  </a:moveTo>
                  <a:cubicBezTo>
                    <a:pt x="8455" y="2562"/>
                    <a:pt x="8654" y="2760"/>
                    <a:pt x="8654" y="3025"/>
                  </a:cubicBezTo>
                  <a:cubicBezTo>
                    <a:pt x="8654" y="3224"/>
                    <a:pt x="8455" y="3401"/>
                    <a:pt x="8190" y="3401"/>
                  </a:cubicBezTo>
                  <a:cubicBezTo>
                    <a:pt x="7992" y="3401"/>
                    <a:pt x="7815" y="3224"/>
                    <a:pt x="7815" y="3025"/>
                  </a:cubicBezTo>
                  <a:cubicBezTo>
                    <a:pt x="7815" y="2760"/>
                    <a:pt x="7992" y="2562"/>
                    <a:pt x="8190" y="2562"/>
                  </a:cubicBezTo>
                  <a:close/>
                  <a:moveTo>
                    <a:pt x="9934" y="2562"/>
                  </a:moveTo>
                  <a:cubicBezTo>
                    <a:pt x="10199" y="2562"/>
                    <a:pt x="10398" y="2760"/>
                    <a:pt x="10398" y="3025"/>
                  </a:cubicBezTo>
                  <a:cubicBezTo>
                    <a:pt x="10398" y="3224"/>
                    <a:pt x="10199" y="3401"/>
                    <a:pt x="9934" y="3401"/>
                  </a:cubicBezTo>
                  <a:cubicBezTo>
                    <a:pt x="9758" y="3401"/>
                    <a:pt x="9559" y="3224"/>
                    <a:pt x="9559" y="3025"/>
                  </a:cubicBezTo>
                  <a:cubicBezTo>
                    <a:pt x="9559" y="2760"/>
                    <a:pt x="9758" y="2562"/>
                    <a:pt x="9934" y="2562"/>
                  </a:cubicBezTo>
                  <a:close/>
                  <a:moveTo>
                    <a:pt x="1281" y="1"/>
                  </a:moveTo>
                  <a:cubicBezTo>
                    <a:pt x="640" y="1"/>
                    <a:pt x="0" y="553"/>
                    <a:pt x="0" y="1281"/>
                  </a:cubicBezTo>
                  <a:lnTo>
                    <a:pt x="0" y="4328"/>
                  </a:lnTo>
                  <a:lnTo>
                    <a:pt x="12142" y="4328"/>
                  </a:lnTo>
                  <a:lnTo>
                    <a:pt x="12142" y="1281"/>
                  </a:lnTo>
                  <a:cubicBezTo>
                    <a:pt x="12142" y="553"/>
                    <a:pt x="11502" y="1"/>
                    <a:pt x="108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5"/>
            <p:cNvSpPr/>
            <p:nvPr/>
          </p:nvSpPr>
          <p:spPr>
            <a:xfrm>
              <a:off x="5415732" y="3418769"/>
              <a:ext cx="38194" cy="38194"/>
            </a:xfrm>
            <a:custGeom>
              <a:rect b="b" l="l" r="r" t="t"/>
              <a:pathLst>
                <a:path extrusionOk="0" h="1745" w="1745">
                  <a:moveTo>
                    <a:pt x="0" y="1"/>
                  </a:moveTo>
                  <a:lnTo>
                    <a:pt x="0" y="1745"/>
                  </a:lnTo>
                  <a:lnTo>
                    <a:pt x="1744" y="1745"/>
                  </a:lnTo>
                  <a:lnTo>
                    <a:pt x="174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5"/>
            <p:cNvSpPr/>
            <p:nvPr/>
          </p:nvSpPr>
          <p:spPr>
            <a:xfrm>
              <a:off x="5303143" y="3418769"/>
              <a:ext cx="36268" cy="38194"/>
            </a:xfrm>
            <a:custGeom>
              <a:rect b="b" l="l" r="r" t="t"/>
              <a:pathLst>
                <a:path extrusionOk="0" h="1745" w="1657">
                  <a:moveTo>
                    <a:pt x="0" y="1"/>
                  </a:moveTo>
                  <a:lnTo>
                    <a:pt x="0" y="1745"/>
                  </a:lnTo>
                  <a:lnTo>
                    <a:pt x="1656" y="1745"/>
                  </a:lnTo>
                  <a:lnTo>
                    <a:pt x="16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5"/>
            <p:cNvSpPr/>
            <p:nvPr/>
          </p:nvSpPr>
          <p:spPr>
            <a:xfrm>
              <a:off x="5244681" y="3360307"/>
              <a:ext cx="265758" cy="209244"/>
            </a:xfrm>
            <a:custGeom>
              <a:rect b="b" l="l" r="r" t="t"/>
              <a:pathLst>
                <a:path extrusionOk="0" h="9560" w="12142">
                  <a:moveTo>
                    <a:pt x="0" y="1"/>
                  </a:moveTo>
                  <a:lnTo>
                    <a:pt x="0" y="8279"/>
                  </a:lnTo>
                  <a:cubicBezTo>
                    <a:pt x="0" y="9008"/>
                    <a:pt x="640" y="9560"/>
                    <a:pt x="1281" y="9560"/>
                  </a:cubicBezTo>
                  <a:lnTo>
                    <a:pt x="1744" y="9560"/>
                  </a:lnTo>
                  <a:lnTo>
                    <a:pt x="1744" y="2208"/>
                  </a:lnTo>
                  <a:cubicBezTo>
                    <a:pt x="1744" y="2032"/>
                    <a:pt x="1921" y="1833"/>
                    <a:pt x="2208" y="1833"/>
                  </a:cubicBezTo>
                  <a:lnTo>
                    <a:pt x="9934" y="1833"/>
                  </a:lnTo>
                  <a:cubicBezTo>
                    <a:pt x="10199" y="1833"/>
                    <a:pt x="10398" y="2032"/>
                    <a:pt x="10398" y="2208"/>
                  </a:cubicBezTo>
                  <a:lnTo>
                    <a:pt x="10398" y="9560"/>
                  </a:lnTo>
                  <a:lnTo>
                    <a:pt x="10862" y="9560"/>
                  </a:lnTo>
                  <a:cubicBezTo>
                    <a:pt x="11502" y="9560"/>
                    <a:pt x="12142" y="9008"/>
                    <a:pt x="12142" y="8279"/>
                  </a:cubicBezTo>
                  <a:lnTo>
                    <a:pt x="1214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5"/>
            <p:cNvSpPr/>
            <p:nvPr/>
          </p:nvSpPr>
          <p:spPr>
            <a:xfrm>
              <a:off x="5303143" y="3531358"/>
              <a:ext cx="36268" cy="38194"/>
            </a:xfrm>
            <a:custGeom>
              <a:rect b="b" l="l" r="r" t="t"/>
              <a:pathLst>
                <a:path extrusionOk="0" h="1745" w="1657">
                  <a:moveTo>
                    <a:pt x="0" y="1"/>
                  </a:moveTo>
                  <a:lnTo>
                    <a:pt x="0" y="1745"/>
                  </a:lnTo>
                  <a:lnTo>
                    <a:pt x="1656" y="1745"/>
                  </a:lnTo>
                  <a:lnTo>
                    <a:pt x="16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5"/>
            <p:cNvSpPr/>
            <p:nvPr/>
          </p:nvSpPr>
          <p:spPr>
            <a:xfrm>
              <a:off x="5303143" y="3475304"/>
              <a:ext cx="36268" cy="38194"/>
            </a:xfrm>
            <a:custGeom>
              <a:rect b="b" l="l" r="r" t="t"/>
              <a:pathLst>
                <a:path extrusionOk="0" h="1745" w="1657">
                  <a:moveTo>
                    <a:pt x="0" y="1"/>
                  </a:moveTo>
                  <a:lnTo>
                    <a:pt x="0" y="1745"/>
                  </a:lnTo>
                  <a:lnTo>
                    <a:pt x="1656" y="1745"/>
                  </a:lnTo>
                  <a:lnTo>
                    <a:pt x="16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5"/>
            <p:cNvSpPr/>
            <p:nvPr/>
          </p:nvSpPr>
          <p:spPr>
            <a:xfrm>
              <a:off x="5359197" y="3531358"/>
              <a:ext cx="36246" cy="38194"/>
            </a:xfrm>
            <a:custGeom>
              <a:rect b="b" l="l" r="r" t="t"/>
              <a:pathLst>
                <a:path extrusionOk="0" h="1745" w="1656">
                  <a:moveTo>
                    <a:pt x="0" y="1"/>
                  </a:moveTo>
                  <a:lnTo>
                    <a:pt x="0" y="1745"/>
                  </a:lnTo>
                  <a:lnTo>
                    <a:pt x="1656" y="1745"/>
                  </a:lnTo>
                  <a:lnTo>
                    <a:pt x="16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0" name="Google Shape;1230;p65"/>
          <p:cNvGrpSpPr/>
          <p:nvPr/>
        </p:nvGrpSpPr>
        <p:grpSpPr>
          <a:xfrm>
            <a:off x="4682741" y="3285890"/>
            <a:ext cx="326168" cy="245490"/>
            <a:chOff x="4682741" y="3285890"/>
            <a:chExt cx="326168" cy="245490"/>
          </a:xfrm>
        </p:grpSpPr>
        <p:sp>
          <p:nvSpPr>
            <p:cNvPr id="1231" name="Google Shape;1231;p65"/>
            <p:cNvSpPr/>
            <p:nvPr/>
          </p:nvSpPr>
          <p:spPr>
            <a:xfrm>
              <a:off x="4704957" y="3285890"/>
              <a:ext cx="282196" cy="189436"/>
            </a:xfrm>
            <a:custGeom>
              <a:rect b="b" l="l" r="r" t="t"/>
              <a:pathLst>
                <a:path extrusionOk="0" h="8655" w="12893">
                  <a:moveTo>
                    <a:pt x="9061" y="1275"/>
                  </a:moveTo>
                  <a:cubicBezTo>
                    <a:pt x="9147" y="1275"/>
                    <a:pt x="9228" y="1304"/>
                    <a:pt x="9294" y="1370"/>
                  </a:cubicBezTo>
                  <a:cubicBezTo>
                    <a:pt x="9471" y="1480"/>
                    <a:pt x="9471" y="1745"/>
                    <a:pt x="9383" y="1922"/>
                  </a:cubicBezTo>
                  <a:lnTo>
                    <a:pt x="7639" y="4593"/>
                  </a:lnTo>
                  <a:cubicBezTo>
                    <a:pt x="7639" y="4681"/>
                    <a:pt x="7462" y="4681"/>
                    <a:pt x="7374" y="4791"/>
                  </a:cubicBezTo>
                  <a:cubicBezTo>
                    <a:pt x="7263" y="4791"/>
                    <a:pt x="7087" y="4681"/>
                    <a:pt x="6999" y="4593"/>
                  </a:cubicBezTo>
                  <a:lnTo>
                    <a:pt x="6535" y="4129"/>
                  </a:lnTo>
                  <a:lnTo>
                    <a:pt x="5519" y="5608"/>
                  </a:lnTo>
                  <a:lnTo>
                    <a:pt x="9030" y="5608"/>
                  </a:lnTo>
                  <a:cubicBezTo>
                    <a:pt x="9294" y="5608"/>
                    <a:pt x="9471" y="5785"/>
                    <a:pt x="9471" y="6072"/>
                  </a:cubicBezTo>
                  <a:cubicBezTo>
                    <a:pt x="9471" y="6248"/>
                    <a:pt x="9294" y="6447"/>
                    <a:pt x="9030" y="6447"/>
                  </a:cubicBezTo>
                  <a:lnTo>
                    <a:pt x="5166" y="6447"/>
                  </a:lnTo>
                  <a:lnTo>
                    <a:pt x="5166" y="6889"/>
                  </a:lnTo>
                  <a:cubicBezTo>
                    <a:pt x="5166" y="7176"/>
                    <a:pt x="4968" y="7352"/>
                    <a:pt x="4703" y="7352"/>
                  </a:cubicBezTo>
                  <a:cubicBezTo>
                    <a:pt x="4504" y="7352"/>
                    <a:pt x="4327" y="7176"/>
                    <a:pt x="4327" y="6889"/>
                  </a:cubicBezTo>
                  <a:lnTo>
                    <a:pt x="4327" y="6447"/>
                  </a:lnTo>
                  <a:lnTo>
                    <a:pt x="3864" y="6447"/>
                  </a:lnTo>
                  <a:cubicBezTo>
                    <a:pt x="3599" y="6447"/>
                    <a:pt x="3400" y="6248"/>
                    <a:pt x="3400" y="6072"/>
                  </a:cubicBezTo>
                  <a:cubicBezTo>
                    <a:pt x="3400" y="5785"/>
                    <a:pt x="3599" y="5608"/>
                    <a:pt x="3864" y="5608"/>
                  </a:cubicBezTo>
                  <a:lnTo>
                    <a:pt x="4327" y="5608"/>
                  </a:lnTo>
                  <a:lnTo>
                    <a:pt x="4327" y="1745"/>
                  </a:lnTo>
                  <a:cubicBezTo>
                    <a:pt x="4327" y="1480"/>
                    <a:pt x="4504" y="1281"/>
                    <a:pt x="4703" y="1281"/>
                  </a:cubicBezTo>
                  <a:cubicBezTo>
                    <a:pt x="4968" y="1281"/>
                    <a:pt x="5166" y="1480"/>
                    <a:pt x="5166" y="1745"/>
                  </a:cubicBezTo>
                  <a:lnTo>
                    <a:pt x="5166" y="4593"/>
                  </a:lnTo>
                  <a:lnTo>
                    <a:pt x="6071" y="3224"/>
                  </a:lnTo>
                  <a:cubicBezTo>
                    <a:pt x="6160" y="3136"/>
                    <a:pt x="6270" y="3025"/>
                    <a:pt x="6447" y="3025"/>
                  </a:cubicBezTo>
                  <a:cubicBezTo>
                    <a:pt x="6535" y="3025"/>
                    <a:pt x="6623" y="3025"/>
                    <a:pt x="6712" y="3136"/>
                  </a:cubicBezTo>
                  <a:lnTo>
                    <a:pt x="7263" y="3688"/>
                  </a:lnTo>
                  <a:lnTo>
                    <a:pt x="8654" y="1480"/>
                  </a:lnTo>
                  <a:cubicBezTo>
                    <a:pt x="8765" y="1356"/>
                    <a:pt x="8919" y="1275"/>
                    <a:pt x="9061" y="1275"/>
                  </a:cubicBezTo>
                  <a:close/>
                  <a:moveTo>
                    <a:pt x="1303" y="1"/>
                  </a:moveTo>
                  <a:cubicBezTo>
                    <a:pt x="552" y="1"/>
                    <a:pt x="1" y="553"/>
                    <a:pt x="1" y="1281"/>
                  </a:cubicBezTo>
                  <a:lnTo>
                    <a:pt x="1" y="8655"/>
                  </a:lnTo>
                  <a:lnTo>
                    <a:pt x="12893" y="8655"/>
                  </a:lnTo>
                  <a:lnTo>
                    <a:pt x="12893" y="1281"/>
                  </a:lnTo>
                  <a:cubicBezTo>
                    <a:pt x="12893" y="553"/>
                    <a:pt x="12341" y="1"/>
                    <a:pt x="115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5"/>
            <p:cNvSpPr/>
            <p:nvPr/>
          </p:nvSpPr>
          <p:spPr>
            <a:xfrm>
              <a:off x="4682741" y="3493186"/>
              <a:ext cx="326168" cy="38194"/>
            </a:xfrm>
            <a:custGeom>
              <a:rect b="b" l="l" r="r" t="t"/>
              <a:pathLst>
                <a:path extrusionOk="0" h="1745" w="14902">
                  <a:moveTo>
                    <a:pt x="552" y="1"/>
                  </a:moveTo>
                  <a:cubicBezTo>
                    <a:pt x="199" y="1"/>
                    <a:pt x="0" y="376"/>
                    <a:pt x="199" y="641"/>
                  </a:cubicBezTo>
                  <a:cubicBezTo>
                    <a:pt x="552" y="1281"/>
                    <a:pt x="1214" y="1745"/>
                    <a:pt x="2031" y="1745"/>
                  </a:cubicBezTo>
                  <a:lnTo>
                    <a:pt x="12892" y="1745"/>
                  </a:lnTo>
                  <a:cubicBezTo>
                    <a:pt x="13709" y="1745"/>
                    <a:pt x="14349" y="1281"/>
                    <a:pt x="14725" y="641"/>
                  </a:cubicBezTo>
                  <a:cubicBezTo>
                    <a:pt x="14901" y="376"/>
                    <a:pt x="14725" y="1"/>
                    <a:pt x="143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 name="Google Shape;1233;p65"/>
          <p:cNvGrpSpPr/>
          <p:nvPr/>
        </p:nvGrpSpPr>
        <p:grpSpPr>
          <a:xfrm>
            <a:off x="4209687" y="3247718"/>
            <a:ext cx="209726" cy="321834"/>
            <a:chOff x="4209687" y="3247718"/>
            <a:chExt cx="209726" cy="321834"/>
          </a:xfrm>
        </p:grpSpPr>
        <p:sp>
          <p:nvSpPr>
            <p:cNvPr id="1234" name="Google Shape;1234;p65"/>
            <p:cNvSpPr/>
            <p:nvPr/>
          </p:nvSpPr>
          <p:spPr>
            <a:xfrm>
              <a:off x="4209687" y="3247718"/>
              <a:ext cx="209726" cy="245490"/>
            </a:xfrm>
            <a:custGeom>
              <a:rect b="b" l="l" r="r" t="t"/>
              <a:pathLst>
                <a:path extrusionOk="0" h="11216" w="9582">
                  <a:moveTo>
                    <a:pt x="5255" y="1745"/>
                  </a:moveTo>
                  <a:cubicBezTo>
                    <a:pt x="5431" y="1745"/>
                    <a:pt x="5608" y="1922"/>
                    <a:pt x="5608" y="2120"/>
                  </a:cubicBezTo>
                  <a:cubicBezTo>
                    <a:pt x="5608" y="2385"/>
                    <a:pt x="5431" y="2562"/>
                    <a:pt x="5255" y="2562"/>
                  </a:cubicBezTo>
                  <a:lnTo>
                    <a:pt x="4328" y="2562"/>
                  </a:lnTo>
                  <a:cubicBezTo>
                    <a:pt x="4151" y="2562"/>
                    <a:pt x="3952" y="2385"/>
                    <a:pt x="3952" y="2120"/>
                  </a:cubicBezTo>
                  <a:cubicBezTo>
                    <a:pt x="3952" y="1922"/>
                    <a:pt x="4151" y="1745"/>
                    <a:pt x="4328" y="1745"/>
                  </a:cubicBezTo>
                  <a:close/>
                  <a:moveTo>
                    <a:pt x="7401" y="3481"/>
                  </a:moveTo>
                  <a:cubicBezTo>
                    <a:pt x="7488" y="3481"/>
                    <a:pt x="7572" y="3510"/>
                    <a:pt x="7639" y="3577"/>
                  </a:cubicBezTo>
                  <a:cubicBezTo>
                    <a:pt x="7816" y="3666"/>
                    <a:pt x="7816" y="3953"/>
                    <a:pt x="7727" y="4129"/>
                  </a:cubicBezTo>
                  <a:lnTo>
                    <a:pt x="5983" y="6712"/>
                  </a:lnTo>
                  <a:cubicBezTo>
                    <a:pt x="5895" y="6800"/>
                    <a:pt x="5807" y="6889"/>
                    <a:pt x="5718" y="6889"/>
                  </a:cubicBezTo>
                  <a:cubicBezTo>
                    <a:pt x="5608" y="6889"/>
                    <a:pt x="5431" y="6889"/>
                    <a:pt x="5343" y="6800"/>
                  </a:cubicBezTo>
                  <a:lnTo>
                    <a:pt x="4880" y="6337"/>
                  </a:lnTo>
                  <a:lnTo>
                    <a:pt x="3864" y="7816"/>
                  </a:lnTo>
                  <a:lnTo>
                    <a:pt x="7374" y="7816"/>
                  </a:lnTo>
                  <a:cubicBezTo>
                    <a:pt x="7639" y="7816"/>
                    <a:pt x="7816" y="7992"/>
                    <a:pt x="7816" y="8191"/>
                  </a:cubicBezTo>
                  <a:cubicBezTo>
                    <a:pt x="7816" y="8456"/>
                    <a:pt x="7639" y="8633"/>
                    <a:pt x="7374" y="8633"/>
                  </a:cubicBezTo>
                  <a:lnTo>
                    <a:pt x="3511" y="8633"/>
                  </a:lnTo>
                  <a:lnTo>
                    <a:pt x="3511" y="9096"/>
                  </a:lnTo>
                  <a:cubicBezTo>
                    <a:pt x="3511" y="9295"/>
                    <a:pt x="3312" y="9472"/>
                    <a:pt x="3047" y="9472"/>
                  </a:cubicBezTo>
                  <a:cubicBezTo>
                    <a:pt x="2849" y="9472"/>
                    <a:pt x="2672" y="9295"/>
                    <a:pt x="2672" y="9096"/>
                  </a:cubicBezTo>
                  <a:lnTo>
                    <a:pt x="2672" y="8633"/>
                  </a:lnTo>
                  <a:lnTo>
                    <a:pt x="2208" y="8633"/>
                  </a:lnTo>
                  <a:cubicBezTo>
                    <a:pt x="1943" y="8633"/>
                    <a:pt x="1745" y="8456"/>
                    <a:pt x="1745" y="8191"/>
                  </a:cubicBezTo>
                  <a:cubicBezTo>
                    <a:pt x="1745" y="7992"/>
                    <a:pt x="1943" y="7816"/>
                    <a:pt x="2208" y="7816"/>
                  </a:cubicBezTo>
                  <a:lnTo>
                    <a:pt x="2672" y="7816"/>
                  </a:lnTo>
                  <a:lnTo>
                    <a:pt x="2672" y="3864"/>
                  </a:lnTo>
                  <a:cubicBezTo>
                    <a:pt x="2672" y="3666"/>
                    <a:pt x="2849" y="3489"/>
                    <a:pt x="3047" y="3489"/>
                  </a:cubicBezTo>
                  <a:cubicBezTo>
                    <a:pt x="3312" y="3489"/>
                    <a:pt x="3511" y="3666"/>
                    <a:pt x="3511" y="3864"/>
                  </a:cubicBezTo>
                  <a:lnTo>
                    <a:pt x="3511" y="6800"/>
                  </a:lnTo>
                  <a:lnTo>
                    <a:pt x="4416" y="5432"/>
                  </a:lnTo>
                  <a:cubicBezTo>
                    <a:pt x="4504" y="5233"/>
                    <a:pt x="4615" y="5233"/>
                    <a:pt x="4791" y="5233"/>
                  </a:cubicBezTo>
                  <a:cubicBezTo>
                    <a:pt x="4817" y="5207"/>
                    <a:pt x="4843" y="5196"/>
                    <a:pt x="4869" y="5196"/>
                  </a:cubicBezTo>
                  <a:cubicBezTo>
                    <a:pt x="4931" y="5196"/>
                    <a:pt x="4994" y="5259"/>
                    <a:pt x="5056" y="5321"/>
                  </a:cubicBezTo>
                  <a:lnTo>
                    <a:pt x="5608" y="5785"/>
                  </a:lnTo>
                  <a:lnTo>
                    <a:pt x="6999" y="3666"/>
                  </a:lnTo>
                  <a:cubicBezTo>
                    <a:pt x="7108" y="3556"/>
                    <a:pt x="7259" y="3481"/>
                    <a:pt x="7401" y="3481"/>
                  </a:cubicBezTo>
                  <a:close/>
                  <a:moveTo>
                    <a:pt x="1392" y="1"/>
                  </a:moveTo>
                  <a:cubicBezTo>
                    <a:pt x="641" y="1"/>
                    <a:pt x="1" y="553"/>
                    <a:pt x="1" y="1281"/>
                  </a:cubicBezTo>
                  <a:lnTo>
                    <a:pt x="1" y="11216"/>
                  </a:lnTo>
                  <a:lnTo>
                    <a:pt x="9582" y="11216"/>
                  </a:lnTo>
                  <a:lnTo>
                    <a:pt x="9582" y="1281"/>
                  </a:lnTo>
                  <a:cubicBezTo>
                    <a:pt x="9582" y="553"/>
                    <a:pt x="8919" y="1"/>
                    <a:pt x="8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5"/>
            <p:cNvSpPr/>
            <p:nvPr/>
          </p:nvSpPr>
          <p:spPr>
            <a:xfrm>
              <a:off x="4209687" y="3513476"/>
              <a:ext cx="209726" cy="56076"/>
            </a:xfrm>
            <a:custGeom>
              <a:rect b="b" l="l" r="r" t="t"/>
              <a:pathLst>
                <a:path extrusionOk="0" h="2562" w="9582">
                  <a:moveTo>
                    <a:pt x="5255" y="464"/>
                  </a:moveTo>
                  <a:cubicBezTo>
                    <a:pt x="5431" y="464"/>
                    <a:pt x="5608" y="641"/>
                    <a:pt x="5608" y="818"/>
                  </a:cubicBezTo>
                  <a:cubicBezTo>
                    <a:pt x="5608" y="1104"/>
                    <a:pt x="5431" y="1281"/>
                    <a:pt x="5255" y="1281"/>
                  </a:cubicBezTo>
                  <a:lnTo>
                    <a:pt x="4328" y="1281"/>
                  </a:lnTo>
                  <a:cubicBezTo>
                    <a:pt x="4151" y="1281"/>
                    <a:pt x="3952" y="1104"/>
                    <a:pt x="3952" y="818"/>
                  </a:cubicBezTo>
                  <a:cubicBezTo>
                    <a:pt x="3952" y="641"/>
                    <a:pt x="4151" y="464"/>
                    <a:pt x="4328" y="464"/>
                  </a:cubicBezTo>
                  <a:close/>
                  <a:moveTo>
                    <a:pt x="1" y="1"/>
                  </a:moveTo>
                  <a:lnTo>
                    <a:pt x="1" y="1281"/>
                  </a:lnTo>
                  <a:cubicBezTo>
                    <a:pt x="1" y="2010"/>
                    <a:pt x="641" y="2562"/>
                    <a:pt x="1392" y="2562"/>
                  </a:cubicBezTo>
                  <a:lnTo>
                    <a:pt x="8279" y="2562"/>
                  </a:lnTo>
                  <a:cubicBezTo>
                    <a:pt x="8919" y="2562"/>
                    <a:pt x="9582" y="2010"/>
                    <a:pt x="9582" y="1281"/>
                  </a:cubicBezTo>
                  <a:lnTo>
                    <a:pt x="958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 name="Google Shape;1236;p65"/>
          <p:cNvGrpSpPr/>
          <p:nvPr/>
        </p:nvGrpSpPr>
        <p:grpSpPr>
          <a:xfrm>
            <a:off x="3589767" y="3247718"/>
            <a:ext cx="322293" cy="321834"/>
            <a:chOff x="3589767" y="3247718"/>
            <a:chExt cx="322293" cy="321834"/>
          </a:xfrm>
        </p:grpSpPr>
        <p:sp>
          <p:nvSpPr>
            <p:cNvPr id="1237" name="Google Shape;1237;p65"/>
            <p:cNvSpPr/>
            <p:nvPr/>
          </p:nvSpPr>
          <p:spPr>
            <a:xfrm>
              <a:off x="3722646" y="3380597"/>
              <a:ext cx="56557" cy="56076"/>
            </a:xfrm>
            <a:custGeom>
              <a:rect b="b" l="l" r="r" t="t"/>
              <a:pathLst>
                <a:path extrusionOk="0" h="2562" w="2584">
                  <a:moveTo>
                    <a:pt x="1281" y="1"/>
                  </a:moveTo>
                  <a:cubicBezTo>
                    <a:pt x="552" y="1"/>
                    <a:pt x="0" y="553"/>
                    <a:pt x="0" y="1281"/>
                  </a:cubicBezTo>
                  <a:cubicBezTo>
                    <a:pt x="0" y="2010"/>
                    <a:pt x="552" y="2562"/>
                    <a:pt x="1281" y="2562"/>
                  </a:cubicBezTo>
                  <a:cubicBezTo>
                    <a:pt x="2031" y="2562"/>
                    <a:pt x="2583" y="2010"/>
                    <a:pt x="2583" y="1281"/>
                  </a:cubicBezTo>
                  <a:cubicBezTo>
                    <a:pt x="2583" y="553"/>
                    <a:pt x="2031" y="1"/>
                    <a:pt x="12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5"/>
            <p:cNvSpPr/>
            <p:nvPr/>
          </p:nvSpPr>
          <p:spPr>
            <a:xfrm>
              <a:off x="3684474" y="3342425"/>
              <a:ext cx="132901" cy="132901"/>
            </a:xfrm>
            <a:custGeom>
              <a:rect b="b" l="l" r="r" t="t"/>
              <a:pathLst>
                <a:path extrusionOk="0" h="6072" w="6072">
                  <a:moveTo>
                    <a:pt x="3025" y="906"/>
                  </a:moveTo>
                  <a:cubicBezTo>
                    <a:pt x="4217" y="906"/>
                    <a:pt x="5144" y="1833"/>
                    <a:pt x="5144" y="3025"/>
                  </a:cubicBezTo>
                  <a:cubicBezTo>
                    <a:pt x="5144" y="4217"/>
                    <a:pt x="4217" y="5145"/>
                    <a:pt x="3025" y="5145"/>
                  </a:cubicBezTo>
                  <a:cubicBezTo>
                    <a:pt x="1833" y="5145"/>
                    <a:pt x="905" y="4217"/>
                    <a:pt x="905" y="3025"/>
                  </a:cubicBezTo>
                  <a:cubicBezTo>
                    <a:pt x="905" y="1833"/>
                    <a:pt x="1833" y="906"/>
                    <a:pt x="3025" y="906"/>
                  </a:cubicBezTo>
                  <a:close/>
                  <a:moveTo>
                    <a:pt x="3025" y="1"/>
                  </a:moveTo>
                  <a:cubicBezTo>
                    <a:pt x="1369" y="1"/>
                    <a:pt x="0" y="1370"/>
                    <a:pt x="0" y="3025"/>
                  </a:cubicBezTo>
                  <a:cubicBezTo>
                    <a:pt x="0" y="4681"/>
                    <a:pt x="1369" y="6072"/>
                    <a:pt x="3025" y="6072"/>
                  </a:cubicBezTo>
                  <a:cubicBezTo>
                    <a:pt x="4680" y="6072"/>
                    <a:pt x="6071" y="4681"/>
                    <a:pt x="6071" y="3025"/>
                  </a:cubicBezTo>
                  <a:cubicBezTo>
                    <a:pt x="6071" y="1370"/>
                    <a:pt x="4680" y="1"/>
                    <a:pt x="30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5"/>
            <p:cNvSpPr/>
            <p:nvPr/>
          </p:nvSpPr>
          <p:spPr>
            <a:xfrm>
              <a:off x="3589767" y="3247718"/>
              <a:ext cx="322293" cy="321834"/>
            </a:xfrm>
            <a:custGeom>
              <a:rect b="b" l="l" r="r" t="t"/>
              <a:pathLst>
                <a:path extrusionOk="0" h="14704" w="14725">
                  <a:moveTo>
                    <a:pt x="7352" y="3489"/>
                  </a:moveTo>
                  <a:cubicBezTo>
                    <a:pt x="9471" y="3489"/>
                    <a:pt x="11215" y="5233"/>
                    <a:pt x="11215" y="7352"/>
                  </a:cubicBezTo>
                  <a:cubicBezTo>
                    <a:pt x="11215" y="9472"/>
                    <a:pt x="9471" y="11216"/>
                    <a:pt x="7352" y="11216"/>
                  </a:cubicBezTo>
                  <a:cubicBezTo>
                    <a:pt x="5232" y="11216"/>
                    <a:pt x="3488" y="9472"/>
                    <a:pt x="3488" y="7352"/>
                  </a:cubicBezTo>
                  <a:cubicBezTo>
                    <a:pt x="3488" y="5233"/>
                    <a:pt x="5232" y="3489"/>
                    <a:pt x="7352" y="3489"/>
                  </a:cubicBezTo>
                  <a:close/>
                  <a:moveTo>
                    <a:pt x="6535" y="1"/>
                  </a:moveTo>
                  <a:cubicBezTo>
                    <a:pt x="6248" y="1"/>
                    <a:pt x="6071" y="178"/>
                    <a:pt x="6071" y="354"/>
                  </a:cubicBezTo>
                  <a:lnTo>
                    <a:pt x="5784" y="2010"/>
                  </a:lnTo>
                  <a:cubicBezTo>
                    <a:pt x="5431" y="2120"/>
                    <a:pt x="5056" y="2209"/>
                    <a:pt x="4680" y="2385"/>
                  </a:cubicBezTo>
                  <a:lnTo>
                    <a:pt x="3312" y="1458"/>
                  </a:lnTo>
                  <a:cubicBezTo>
                    <a:pt x="3241" y="1423"/>
                    <a:pt x="3167" y="1401"/>
                    <a:pt x="3092" y="1401"/>
                  </a:cubicBezTo>
                  <a:cubicBezTo>
                    <a:pt x="2980" y="1401"/>
                    <a:pt x="2866" y="1449"/>
                    <a:pt x="2760" y="1568"/>
                  </a:cubicBezTo>
                  <a:lnTo>
                    <a:pt x="1568" y="2760"/>
                  </a:lnTo>
                  <a:cubicBezTo>
                    <a:pt x="1369" y="2937"/>
                    <a:pt x="1369" y="3114"/>
                    <a:pt x="1479" y="3312"/>
                  </a:cubicBezTo>
                  <a:lnTo>
                    <a:pt x="2385" y="4681"/>
                  </a:lnTo>
                  <a:cubicBezTo>
                    <a:pt x="2208" y="5056"/>
                    <a:pt x="2120" y="5432"/>
                    <a:pt x="2031" y="5785"/>
                  </a:cubicBezTo>
                  <a:lnTo>
                    <a:pt x="376" y="6072"/>
                  </a:lnTo>
                  <a:cubicBezTo>
                    <a:pt x="177" y="6072"/>
                    <a:pt x="0" y="6248"/>
                    <a:pt x="0" y="6535"/>
                  </a:cubicBezTo>
                  <a:lnTo>
                    <a:pt x="0" y="8191"/>
                  </a:lnTo>
                  <a:cubicBezTo>
                    <a:pt x="0" y="8456"/>
                    <a:pt x="177" y="8633"/>
                    <a:pt x="376" y="8633"/>
                  </a:cubicBezTo>
                  <a:lnTo>
                    <a:pt x="2031" y="8920"/>
                  </a:lnTo>
                  <a:cubicBezTo>
                    <a:pt x="2120" y="9295"/>
                    <a:pt x="2208" y="9648"/>
                    <a:pt x="2385" y="10023"/>
                  </a:cubicBezTo>
                  <a:lnTo>
                    <a:pt x="1479" y="11392"/>
                  </a:lnTo>
                  <a:cubicBezTo>
                    <a:pt x="1369" y="11591"/>
                    <a:pt x="1369" y="11767"/>
                    <a:pt x="1568" y="11944"/>
                  </a:cubicBezTo>
                  <a:lnTo>
                    <a:pt x="2760" y="13158"/>
                  </a:lnTo>
                  <a:cubicBezTo>
                    <a:pt x="2863" y="13262"/>
                    <a:pt x="2974" y="13305"/>
                    <a:pt x="3084" y="13305"/>
                  </a:cubicBezTo>
                  <a:cubicBezTo>
                    <a:pt x="3162" y="13305"/>
                    <a:pt x="3239" y="13283"/>
                    <a:pt x="3312" y="13246"/>
                  </a:cubicBezTo>
                  <a:lnTo>
                    <a:pt x="4680" y="12319"/>
                  </a:lnTo>
                  <a:cubicBezTo>
                    <a:pt x="5056" y="12496"/>
                    <a:pt x="5431" y="12606"/>
                    <a:pt x="5784" y="12695"/>
                  </a:cubicBezTo>
                  <a:lnTo>
                    <a:pt x="6071" y="14350"/>
                  </a:lnTo>
                  <a:cubicBezTo>
                    <a:pt x="6071" y="14527"/>
                    <a:pt x="6248" y="14704"/>
                    <a:pt x="6535" y="14704"/>
                  </a:cubicBezTo>
                  <a:lnTo>
                    <a:pt x="8191" y="14704"/>
                  </a:lnTo>
                  <a:cubicBezTo>
                    <a:pt x="8455" y="14704"/>
                    <a:pt x="8654" y="14527"/>
                    <a:pt x="8654" y="14350"/>
                  </a:cubicBezTo>
                  <a:lnTo>
                    <a:pt x="8919" y="12695"/>
                  </a:lnTo>
                  <a:cubicBezTo>
                    <a:pt x="9294" y="12606"/>
                    <a:pt x="9648" y="12496"/>
                    <a:pt x="10023" y="12319"/>
                  </a:cubicBezTo>
                  <a:lnTo>
                    <a:pt x="11414" y="13246"/>
                  </a:lnTo>
                  <a:cubicBezTo>
                    <a:pt x="11487" y="13283"/>
                    <a:pt x="11560" y="13305"/>
                    <a:pt x="11635" y="13305"/>
                  </a:cubicBezTo>
                  <a:cubicBezTo>
                    <a:pt x="11740" y="13305"/>
                    <a:pt x="11849" y="13262"/>
                    <a:pt x="11966" y="13158"/>
                  </a:cubicBezTo>
                  <a:lnTo>
                    <a:pt x="13158" y="11944"/>
                  </a:lnTo>
                  <a:cubicBezTo>
                    <a:pt x="13334" y="11767"/>
                    <a:pt x="13334" y="11591"/>
                    <a:pt x="13246" y="11392"/>
                  </a:cubicBezTo>
                  <a:lnTo>
                    <a:pt x="12319" y="10023"/>
                  </a:lnTo>
                  <a:cubicBezTo>
                    <a:pt x="12517" y="9648"/>
                    <a:pt x="12606" y="9295"/>
                    <a:pt x="12694" y="8920"/>
                  </a:cubicBezTo>
                  <a:lnTo>
                    <a:pt x="14350" y="8633"/>
                  </a:lnTo>
                  <a:cubicBezTo>
                    <a:pt x="14526" y="8633"/>
                    <a:pt x="14725" y="8456"/>
                    <a:pt x="14725" y="8191"/>
                  </a:cubicBezTo>
                  <a:lnTo>
                    <a:pt x="14725" y="6535"/>
                  </a:lnTo>
                  <a:cubicBezTo>
                    <a:pt x="14725" y="6248"/>
                    <a:pt x="14526" y="6072"/>
                    <a:pt x="14350" y="6072"/>
                  </a:cubicBezTo>
                  <a:lnTo>
                    <a:pt x="12694" y="5785"/>
                  </a:lnTo>
                  <a:cubicBezTo>
                    <a:pt x="12606" y="5432"/>
                    <a:pt x="12517" y="5056"/>
                    <a:pt x="12319" y="4681"/>
                  </a:cubicBezTo>
                  <a:lnTo>
                    <a:pt x="13246" y="3312"/>
                  </a:lnTo>
                  <a:cubicBezTo>
                    <a:pt x="13334" y="3114"/>
                    <a:pt x="13334" y="2937"/>
                    <a:pt x="13158" y="2760"/>
                  </a:cubicBezTo>
                  <a:lnTo>
                    <a:pt x="11966" y="1568"/>
                  </a:lnTo>
                  <a:cubicBezTo>
                    <a:pt x="11846" y="1449"/>
                    <a:pt x="11735" y="1401"/>
                    <a:pt x="11627" y="1401"/>
                  </a:cubicBezTo>
                  <a:cubicBezTo>
                    <a:pt x="11555" y="1401"/>
                    <a:pt x="11484" y="1423"/>
                    <a:pt x="11414" y="1458"/>
                  </a:cubicBezTo>
                  <a:lnTo>
                    <a:pt x="10023" y="2385"/>
                  </a:lnTo>
                  <a:cubicBezTo>
                    <a:pt x="9648" y="2209"/>
                    <a:pt x="9294" y="2120"/>
                    <a:pt x="8919" y="2010"/>
                  </a:cubicBezTo>
                  <a:lnTo>
                    <a:pt x="8654" y="354"/>
                  </a:lnTo>
                  <a:cubicBezTo>
                    <a:pt x="8654" y="178"/>
                    <a:pt x="8455" y="1"/>
                    <a:pt x="81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 name="Google Shape;1240;p65"/>
          <p:cNvGrpSpPr/>
          <p:nvPr/>
        </p:nvGrpSpPr>
        <p:grpSpPr>
          <a:xfrm>
            <a:off x="3082415" y="3247718"/>
            <a:ext cx="322315" cy="321834"/>
            <a:chOff x="3082415" y="3247718"/>
            <a:chExt cx="322315" cy="321834"/>
          </a:xfrm>
        </p:grpSpPr>
        <p:sp>
          <p:nvSpPr>
            <p:cNvPr id="1241" name="Google Shape;1241;p65"/>
            <p:cNvSpPr/>
            <p:nvPr/>
          </p:nvSpPr>
          <p:spPr>
            <a:xfrm>
              <a:off x="3082415" y="3247718"/>
              <a:ext cx="322315" cy="76365"/>
            </a:xfrm>
            <a:custGeom>
              <a:rect b="b" l="l" r="r" t="t"/>
              <a:pathLst>
                <a:path extrusionOk="0" h="3489" w="14726">
                  <a:moveTo>
                    <a:pt x="2208" y="1745"/>
                  </a:moveTo>
                  <a:cubicBezTo>
                    <a:pt x="2385" y="1745"/>
                    <a:pt x="2584" y="1922"/>
                    <a:pt x="2584" y="2209"/>
                  </a:cubicBezTo>
                  <a:cubicBezTo>
                    <a:pt x="2584" y="2385"/>
                    <a:pt x="2385" y="2562"/>
                    <a:pt x="2208" y="2562"/>
                  </a:cubicBezTo>
                  <a:cubicBezTo>
                    <a:pt x="1921" y="2562"/>
                    <a:pt x="1745" y="2385"/>
                    <a:pt x="1745" y="2209"/>
                  </a:cubicBezTo>
                  <a:cubicBezTo>
                    <a:pt x="1745" y="1922"/>
                    <a:pt x="1921" y="1745"/>
                    <a:pt x="2208" y="1745"/>
                  </a:cubicBezTo>
                  <a:close/>
                  <a:moveTo>
                    <a:pt x="3864" y="1745"/>
                  </a:moveTo>
                  <a:cubicBezTo>
                    <a:pt x="4129" y="1745"/>
                    <a:pt x="4328" y="1922"/>
                    <a:pt x="4328" y="2209"/>
                  </a:cubicBezTo>
                  <a:cubicBezTo>
                    <a:pt x="4328" y="2385"/>
                    <a:pt x="4129" y="2562"/>
                    <a:pt x="3864" y="2562"/>
                  </a:cubicBezTo>
                  <a:cubicBezTo>
                    <a:pt x="3687" y="2562"/>
                    <a:pt x="3489" y="2385"/>
                    <a:pt x="3489" y="2209"/>
                  </a:cubicBezTo>
                  <a:cubicBezTo>
                    <a:pt x="3489" y="1922"/>
                    <a:pt x="3687" y="1745"/>
                    <a:pt x="3864" y="1745"/>
                  </a:cubicBezTo>
                  <a:close/>
                  <a:moveTo>
                    <a:pt x="5608" y="1745"/>
                  </a:moveTo>
                  <a:cubicBezTo>
                    <a:pt x="5895" y="1745"/>
                    <a:pt x="6072" y="1922"/>
                    <a:pt x="6072" y="2209"/>
                  </a:cubicBezTo>
                  <a:cubicBezTo>
                    <a:pt x="6072" y="2385"/>
                    <a:pt x="5895" y="2562"/>
                    <a:pt x="5608" y="2562"/>
                  </a:cubicBezTo>
                  <a:cubicBezTo>
                    <a:pt x="5431" y="2562"/>
                    <a:pt x="5144" y="2385"/>
                    <a:pt x="5144" y="2209"/>
                  </a:cubicBezTo>
                  <a:cubicBezTo>
                    <a:pt x="5144" y="1922"/>
                    <a:pt x="5431" y="1745"/>
                    <a:pt x="5608" y="1745"/>
                  </a:cubicBezTo>
                  <a:close/>
                  <a:moveTo>
                    <a:pt x="12518" y="1745"/>
                  </a:moveTo>
                  <a:cubicBezTo>
                    <a:pt x="12783" y="1745"/>
                    <a:pt x="12959" y="1922"/>
                    <a:pt x="12959" y="2209"/>
                  </a:cubicBezTo>
                  <a:cubicBezTo>
                    <a:pt x="12959" y="2385"/>
                    <a:pt x="12783" y="2562"/>
                    <a:pt x="12518" y="2562"/>
                  </a:cubicBezTo>
                  <a:lnTo>
                    <a:pt x="9096" y="2562"/>
                  </a:lnTo>
                  <a:cubicBezTo>
                    <a:pt x="8831" y="2562"/>
                    <a:pt x="8654" y="2385"/>
                    <a:pt x="8654" y="2209"/>
                  </a:cubicBezTo>
                  <a:cubicBezTo>
                    <a:pt x="8654" y="1922"/>
                    <a:pt x="8831" y="1745"/>
                    <a:pt x="9096" y="1745"/>
                  </a:cubicBezTo>
                  <a:close/>
                  <a:moveTo>
                    <a:pt x="1281" y="1"/>
                  </a:moveTo>
                  <a:cubicBezTo>
                    <a:pt x="553" y="1"/>
                    <a:pt x="1" y="553"/>
                    <a:pt x="1" y="1281"/>
                  </a:cubicBezTo>
                  <a:lnTo>
                    <a:pt x="1" y="3489"/>
                  </a:lnTo>
                  <a:lnTo>
                    <a:pt x="14725" y="3489"/>
                  </a:lnTo>
                  <a:lnTo>
                    <a:pt x="14725" y="1281"/>
                  </a:lnTo>
                  <a:cubicBezTo>
                    <a:pt x="14725" y="553"/>
                    <a:pt x="14173" y="1"/>
                    <a:pt x="134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5"/>
            <p:cNvSpPr/>
            <p:nvPr/>
          </p:nvSpPr>
          <p:spPr>
            <a:xfrm>
              <a:off x="3180996" y="3398479"/>
              <a:ext cx="86499" cy="38194"/>
            </a:xfrm>
            <a:custGeom>
              <a:rect b="b" l="l" r="r" t="t"/>
              <a:pathLst>
                <a:path extrusionOk="0" h="1745" w="3952">
                  <a:moveTo>
                    <a:pt x="0" y="1"/>
                  </a:moveTo>
                  <a:lnTo>
                    <a:pt x="376" y="1745"/>
                  </a:lnTo>
                  <a:lnTo>
                    <a:pt x="3400" y="1745"/>
                  </a:lnTo>
                  <a:lnTo>
                    <a:pt x="39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5"/>
            <p:cNvSpPr/>
            <p:nvPr/>
          </p:nvSpPr>
          <p:spPr>
            <a:xfrm>
              <a:off x="3082415" y="3342425"/>
              <a:ext cx="322315" cy="227127"/>
            </a:xfrm>
            <a:custGeom>
              <a:rect b="b" l="l" r="r" t="t"/>
              <a:pathLst>
                <a:path extrusionOk="0" h="10377" w="14726">
                  <a:moveTo>
                    <a:pt x="12518" y="1745"/>
                  </a:moveTo>
                  <a:cubicBezTo>
                    <a:pt x="12783" y="1745"/>
                    <a:pt x="12959" y="1921"/>
                    <a:pt x="12959" y="2208"/>
                  </a:cubicBezTo>
                  <a:cubicBezTo>
                    <a:pt x="12959" y="2385"/>
                    <a:pt x="12783" y="2562"/>
                    <a:pt x="12518" y="2562"/>
                  </a:cubicBezTo>
                  <a:lnTo>
                    <a:pt x="10862" y="2562"/>
                  </a:lnTo>
                  <a:cubicBezTo>
                    <a:pt x="10575" y="2562"/>
                    <a:pt x="10398" y="2385"/>
                    <a:pt x="10398" y="2208"/>
                  </a:cubicBezTo>
                  <a:cubicBezTo>
                    <a:pt x="10398" y="1921"/>
                    <a:pt x="10575" y="1745"/>
                    <a:pt x="10862" y="1745"/>
                  </a:cubicBezTo>
                  <a:close/>
                  <a:moveTo>
                    <a:pt x="12518" y="3489"/>
                  </a:moveTo>
                  <a:cubicBezTo>
                    <a:pt x="12783" y="3489"/>
                    <a:pt x="12959" y="3665"/>
                    <a:pt x="12959" y="3864"/>
                  </a:cubicBezTo>
                  <a:cubicBezTo>
                    <a:pt x="12959" y="4129"/>
                    <a:pt x="12783" y="4306"/>
                    <a:pt x="12518" y="4306"/>
                  </a:cubicBezTo>
                  <a:lnTo>
                    <a:pt x="10862" y="4306"/>
                  </a:lnTo>
                  <a:cubicBezTo>
                    <a:pt x="10575" y="4306"/>
                    <a:pt x="10398" y="4129"/>
                    <a:pt x="10398" y="3864"/>
                  </a:cubicBezTo>
                  <a:cubicBezTo>
                    <a:pt x="10398" y="3665"/>
                    <a:pt x="10575" y="3489"/>
                    <a:pt x="10862" y="3489"/>
                  </a:cubicBezTo>
                  <a:close/>
                  <a:moveTo>
                    <a:pt x="12518" y="5233"/>
                  </a:moveTo>
                  <a:cubicBezTo>
                    <a:pt x="12783" y="5233"/>
                    <a:pt x="12959" y="5409"/>
                    <a:pt x="12959" y="5608"/>
                  </a:cubicBezTo>
                  <a:cubicBezTo>
                    <a:pt x="12959" y="5873"/>
                    <a:pt x="12783" y="6072"/>
                    <a:pt x="12518" y="6072"/>
                  </a:cubicBezTo>
                  <a:lnTo>
                    <a:pt x="10862" y="6072"/>
                  </a:lnTo>
                  <a:cubicBezTo>
                    <a:pt x="10575" y="6072"/>
                    <a:pt x="10398" y="5873"/>
                    <a:pt x="10398" y="5608"/>
                  </a:cubicBezTo>
                  <a:cubicBezTo>
                    <a:pt x="10398" y="5409"/>
                    <a:pt x="10575" y="5233"/>
                    <a:pt x="10862" y="5233"/>
                  </a:cubicBezTo>
                  <a:close/>
                  <a:moveTo>
                    <a:pt x="12518" y="6889"/>
                  </a:moveTo>
                  <a:cubicBezTo>
                    <a:pt x="12783" y="6889"/>
                    <a:pt x="12959" y="7065"/>
                    <a:pt x="12959" y="7352"/>
                  </a:cubicBezTo>
                  <a:cubicBezTo>
                    <a:pt x="12959" y="7617"/>
                    <a:pt x="12783" y="7816"/>
                    <a:pt x="12518" y="7816"/>
                  </a:cubicBezTo>
                  <a:lnTo>
                    <a:pt x="10862" y="7816"/>
                  </a:lnTo>
                  <a:cubicBezTo>
                    <a:pt x="10575" y="7816"/>
                    <a:pt x="10398" y="7617"/>
                    <a:pt x="10398" y="7352"/>
                  </a:cubicBezTo>
                  <a:cubicBezTo>
                    <a:pt x="10398" y="7065"/>
                    <a:pt x="10575" y="6889"/>
                    <a:pt x="10862" y="6889"/>
                  </a:cubicBezTo>
                  <a:close/>
                  <a:moveTo>
                    <a:pt x="3864" y="818"/>
                  </a:moveTo>
                  <a:cubicBezTo>
                    <a:pt x="4129" y="818"/>
                    <a:pt x="4328" y="994"/>
                    <a:pt x="4328" y="1193"/>
                  </a:cubicBezTo>
                  <a:lnTo>
                    <a:pt x="4416" y="1745"/>
                  </a:lnTo>
                  <a:lnTo>
                    <a:pt x="9096" y="1745"/>
                  </a:lnTo>
                  <a:cubicBezTo>
                    <a:pt x="9206" y="1745"/>
                    <a:pt x="9383" y="1833"/>
                    <a:pt x="9471" y="1921"/>
                  </a:cubicBezTo>
                  <a:cubicBezTo>
                    <a:pt x="9560" y="2010"/>
                    <a:pt x="9560" y="2208"/>
                    <a:pt x="9471" y="2297"/>
                  </a:cubicBezTo>
                  <a:lnTo>
                    <a:pt x="8654" y="4858"/>
                  </a:lnTo>
                  <a:cubicBezTo>
                    <a:pt x="8544" y="5056"/>
                    <a:pt x="8367" y="5233"/>
                    <a:pt x="8191" y="5233"/>
                  </a:cubicBezTo>
                  <a:lnTo>
                    <a:pt x="4791" y="5233"/>
                  </a:lnTo>
                  <a:cubicBezTo>
                    <a:pt x="4504" y="5233"/>
                    <a:pt x="4328" y="5409"/>
                    <a:pt x="4328" y="5608"/>
                  </a:cubicBezTo>
                  <a:cubicBezTo>
                    <a:pt x="4328" y="5873"/>
                    <a:pt x="4504" y="6072"/>
                    <a:pt x="4791" y="6072"/>
                  </a:cubicBezTo>
                  <a:lnTo>
                    <a:pt x="8191" y="6072"/>
                  </a:lnTo>
                  <a:cubicBezTo>
                    <a:pt x="8456" y="6072"/>
                    <a:pt x="8654" y="6248"/>
                    <a:pt x="8654" y="6513"/>
                  </a:cubicBezTo>
                  <a:cubicBezTo>
                    <a:pt x="8654" y="6712"/>
                    <a:pt x="8456" y="6889"/>
                    <a:pt x="8191" y="6889"/>
                  </a:cubicBezTo>
                  <a:lnTo>
                    <a:pt x="7816" y="6889"/>
                  </a:lnTo>
                  <a:cubicBezTo>
                    <a:pt x="8279" y="6889"/>
                    <a:pt x="8654" y="7352"/>
                    <a:pt x="8654" y="7816"/>
                  </a:cubicBezTo>
                  <a:cubicBezTo>
                    <a:pt x="8654" y="8279"/>
                    <a:pt x="8279" y="8633"/>
                    <a:pt x="7816" y="8633"/>
                  </a:cubicBezTo>
                  <a:cubicBezTo>
                    <a:pt x="7352" y="8633"/>
                    <a:pt x="6888" y="8279"/>
                    <a:pt x="6888" y="7816"/>
                  </a:cubicBezTo>
                  <a:cubicBezTo>
                    <a:pt x="6888" y="7352"/>
                    <a:pt x="7352" y="6889"/>
                    <a:pt x="7816" y="6889"/>
                  </a:cubicBezTo>
                  <a:lnTo>
                    <a:pt x="5144" y="6889"/>
                  </a:lnTo>
                  <a:cubicBezTo>
                    <a:pt x="5696" y="6889"/>
                    <a:pt x="6072" y="7352"/>
                    <a:pt x="6072" y="7816"/>
                  </a:cubicBezTo>
                  <a:cubicBezTo>
                    <a:pt x="6072" y="8279"/>
                    <a:pt x="5696" y="8633"/>
                    <a:pt x="5144" y="8633"/>
                  </a:cubicBezTo>
                  <a:cubicBezTo>
                    <a:pt x="4681" y="8633"/>
                    <a:pt x="4328" y="8279"/>
                    <a:pt x="4328" y="7816"/>
                  </a:cubicBezTo>
                  <a:cubicBezTo>
                    <a:pt x="4328" y="7352"/>
                    <a:pt x="4681" y="6889"/>
                    <a:pt x="5144" y="6889"/>
                  </a:cubicBezTo>
                  <a:lnTo>
                    <a:pt x="4791" y="6889"/>
                  </a:lnTo>
                  <a:cubicBezTo>
                    <a:pt x="4041" y="6889"/>
                    <a:pt x="3489" y="6337"/>
                    <a:pt x="3489" y="5608"/>
                  </a:cubicBezTo>
                  <a:cubicBezTo>
                    <a:pt x="3489" y="5233"/>
                    <a:pt x="3687" y="4769"/>
                    <a:pt x="4041" y="4593"/>
                  </a:cubicBezTo>
                  <a:lnTo>
                    <a:pt x="3489" y="1745"/>
                  </a:lnTo>
                  <a:lnTo>
                    <a:pt x="2208" y="1745"/>
                  </a:lnTo>
                  <a:cubicBezTo>
                    <a:pt x="1921" y="1745"/>
                    <a:pt x="1745" y="1546"/>
                    <a:pt x="1745" y="1281"/>
                  </a:cubicBezTo>
                  <a:cubicBezTo>
                    <a:pt x="1745" y="1105"/>
                    <a:pt x="1921" y="818"/>
                    <a:pt x="2208" y="818"/>
                  </a:cubicBezTo>
                  <a:close/>
                  <a:moveTo>
                    <a:pt x="1" y="1"/>
                  </a:moveTo>
                  <a:lnTo>
                    <a:pt x="1" y="9096"/>
                  </a:lnTo>
                  <a:cubicBezTo>
                    <a:pt x="1" y="9825"/>
                    <a:pt x="553" y="10377"/>
                    <a:pt x="1281" y="10377"/>
                  </a:cubicBezTo>
                  <a:lnTo>
                    <a:pt x="13423" y="10377"/>
                  </a:lnTo>
                  <a:cubicBezTo>
                    <a:pt x="14173" y="10377"/>
                    <a:pt x="14725" y="9825"/>
                    <a:pt x="14725" y="9096"/>
                  </a:cubicBezTo>
                  <a:lnTo>
                    <a:pt x="147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 name="Google Shape;1244;p65"/>
          <p:cNvGrpSpPr/>
          <p:nvPr/>
        </p:nvGrpSpPr>
        <p:grpSpPr>
          <a:xfrm>
            <a:off x="2534965" y="3248221"/>
            <a:ext cx="321834" cy="321330"/>
            <a:chOff x="2534965" y="3248221"/>
            <a:chExt cx="321834" cy="321330"/>
          </a:xfrm>
        </p:grpSpPr>
        <p:sp>
          <p:nvSpPr>
            <p:cNvPr id="1245" name="Google Shape;1245;p65"/>
            <p:cNvSpPr/>
            <p:nvPr/>
          </p:nvSpPr>
          <p:spPr>
            <a:xfrm>
              <a:off x="2591019" y="3362233"/>
              <a:ext cx="151265" cy="130975"/>
            </a:xfrm>
            <a:custGeom>
              <a:rect b="b" l="l" r="r" t="t"/>
              <a:pathLst>
                <a:path extrusionOk="0" h="5984" w="6911">
                  <a:moveTo>
                    <a:pt x="464" y="1"/>
                  </a:moveTo>
                  <a:cubicBezTo>
                    <a:pt x="288" y="1"/>
                    <a:pt x="1" y="200"/>
                    <a:pt x="1" y="465"/>
                  </a:cubicBezTo>
                  <a:lnTo>
                    <a:pt x="1" y="5608"/>
                  </a:lnTo>
                  <a:cubicBezTo>
                    <a:pt x="1" y="5807"/>
                    <a:pt x="288" y="5984"/>
                    <a:pt x="464" y="5984"/>
                  </a:cubicBezTo>
                  <a:lnTo>
                    <a:pt x="6535" y="5984"/>
                  </a:lnTo>
                  <a:cubicBezTo>
                    <a:pt x="6712" y="5984"/>
                    <a:pt x="6910" y="5807"/>
                    <a:pt x="6910" y="5608"/>
                  </a:cubicBezTo>
                  <a:lnTo>
                    <a:pt x="6910" y="465"/>
                  </a:lnTo>
                  <a:cubicBezTo>
                    <a:pt x="6910" y="200"/>
                    <a:pt x="6712" y="1"/>
                    <a:pt x="65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5"/>
            <p:cNvSpPr/>
            <p:nvPr/>
          </p:nvSpPr>
          <p:spPr>
            <a:xfrm>
              <a:off x="2534965" y="3248221"/>
              <a:ext cx="321834" cy="321330"/>
            </a:xfrm>
            <a:custGeom>
              <a:rect b="b" l="l" r="r" t="t"/>
              <a:pathLst>
                <a:path extrusionOk="0" h="14681" w="14704">
                  <a:moveTo>
                    <a:pt x="12143" y="4746"/>
                  </a:moveTo>
                  <a:cubicBezTo>
                    <a:pt x="12584" y="4746"/>
                    <a:pt x="12959" y="5122"/>
                    <a:pt x="12959" y="5674"/>
                  </a:cubicBezTo>
                  <a:cubicBezTo>
                    <a:pt x="12959" y="6137"/>
                    <a:pt x="12584" y="6512"/>
                    <a:pt x="12143" y="6512"/>
                  </a:cubicBezTo>
                  <a:cubicBezTo>
                    <a:pt x="11679" y="6512"/>
                    <a:pt x="11304" y="6137"/>
                    <a:pt x="11304" y="5674"/>
                  </a:cubicBezTo>
                  <a:cubicBezTo>
                    <a:pt x="11304" y="5122"/>
                    <a:pt x="11679" y="4746"/>
                    <a:pt x="12143" y="4746"/>
                  </a:cubicBezTo>
                  <a:close/>
                  <a:moveTo>
                    <a:pt x="12584" y="7329"/>
                  </a:moveTo>
                  <a:cubicBezTo>
                    <a:pt x="12783" y="7329"/>
                    <a:pt x="12959" y="7506"/>
                    <a:pt x="12959" y="7793"/>
                  </a:cubicBezTo>
                  <a:cubicBezTo>
                    <a:pt x="12959" y="8058"/>
                    <a:pt x="12783" y="8256"/>
                    <a:pt x="12584" y="8256"/>
                  </a:cubicBezTo>
                  <a:lnTo>
                    <a:pt x="11679" y="8256"/>
                  </a:lnTo>
                  <a:cubicBezTo>
                    <a:pt x="11480" y="8256"/>
                    <a:pt x="11304" y="8058"/>
                    <a:pt x="11304" y="7793"/>
                  </a:cubicBezTo>
                  <a:cubicBezTo>
                    <a:pt x="11304" y="7506"/>
                    <a:pt x="11480" y="7329"/>
                    <a:pt x="11679" y="7329"/>
                  </a:cubicBezTo>
                  <a:close/>
                  <a:moveTo>
                    <a:pt x="12584" y="9073"/>
                  </a:moveTo>
                  <a:cubicBezTo>
                    <a:pt x="12783" y="9073"/>
                    <a:pt x="12959" y="9272"/>
                    <a:pt x="12959" y="9537"/>
                  </a:cubicBezTo>
                  <a:cubicBezTo>
                    <a:pt x="12959" y="9713"/>
                    <a:pt x="12783" y="9912"/>
                    <a:pt x="12584" y="9912"/>
                  </a:cubicBezTo>
                  <a:lnTo>
                    <a:pt x="11679" y="9912"/>
                  </a:lnTo>
                  <a:cubicBezTo>
                    <a:pt x="11480" y="9912"/>
                    <a:pt x="11304" y="9713"/>
                    <a:pt x="11304" y="9537"/>
                  </a:cubicBezTo>
                  <a:cubicBezTo>
                    <a:pt x="11304" y="9272"/>
                    <a:pt x="11480" y="9073"/>
                    <a:pt x="11679" y="9073"/>
                  </a:cubicBezTo>
                  <a:close/>
                  <a:moveTo>
                    <a:pt x="12584" y="10817"/>
                  </a:moveTo>
                  <a:cubicBezTo>
                    <a:pt x="12783" y="10817"/>
                    <a:pt x="12959" y="11016"/>
                    <a:pt x="12959" y="11193"/>
                  </a:cubicBezTo>
                  <a:cubicBezTo>
                    <a:pt x="12959" y="11480"/>
                    <a:pt x="12783" y="11656"/>
                    <a:pt x="12584" y="11656"/>
                  </a:cubicBezTo>
                  <a:lnTo>
                    <a:pt x="11679" y="11656"/>
                  </a:lnTo>
                  <a:cubicBezTo>
                    <a:pt x="11480" y="11656"/>
                    <a:pt x="11304" y="11480"/>
                    <a:pt x="11304" y="11193"/>
                  </a:cubicBezTo>
                  <a:cubicBezTo>
                    <a:pt x="11304" y="11016"/>
                    <a:pt x="11480" y="10817"/>
                    <a:pt x="11679" y="10817"/>
                  </a:cubicBezTo>
                  <a:close/>
                  <a:moveTo>
                    <a:pt x="9096" y="4305"/>
                  </a:moveTo>
                  <a:cubicBezTo>
                    <a:pt x="9825" y="4305"/>
                    <a:pt x="10376" y="4945"/>
                    <a:pt x="10376" y="5674"/>
                  </a:cubicBezTo>
                  <a:lnTo>
                    <a:pt x="10376" y="10817"/>
                  </a:lnTo>
                  <a:cubicBezTo>
                    <a:pt x="10376" y="11568"/>
                    <a:pt x="9825" y="12120"/>
                    <a:pt x="9096" y="12120"/>
                  </a:cubicBezTo>
                  <a:lnTo>
                    <a:pt x="3025" y="12120"/>
                  </a:lnTo>
                  <a:cubicBezTo>
                    <a:pt x="2297" y="12120"/>
                    <a:pt x="1745" y="11568"/>
                    <a:pt x="1745" y="10817"/>
                  </a:cubicBezTo>
                  <a:lnTo>
                    <a:pt x="1745" y="5674"/>
                  </a:lnTo>
                  <a:cubicBezTo>
                    <a:pt x="1745" y="4945"/>
                    <a:pt x="2297" y="4305"/>
                    <a:pt x="3025" y="4305"/>
                  </a:cubicBezTo>
                  <a:close/>
                  <a:moveTo>
                    <a:pt x="3897" y="0"/>
                  </a:moveTo>
                  <a:cubicBezTo>
                    <a:pt x="3781" y="0"/>
                    <a:pt x="3665" y="22"/>
                    <a:pt x="3577" y="66"/>
                  </a:cubicBezTo>
                  <a:cubicBezTo>
                    <a:pt x="3400" y="243"/>
                    <a:pt x="3400" y="530"/>
                    <a:pt x="3577" y="706"/>
                  </a:cubicBezTo>
                  <a:lnTo>
                    <a:pt x="5409" y="2539"/>
                  </a:lnTo>
                  <a:lnTo>
                    <a:pt x="1281" y="2539"/>
                  </a:lnTo>
                  <a:cubicBezTo>
                    <a:pt x="553" y="2539"/>
                    <a:pt x="1" y="3201"/>
                    <a:pt x="1" y="3841"/>
                  </a:cubicBezTo>
                  <a:lnTo>
                    <a:pt x="1" y="12583"/>
                  </a:lnTo>
                  <a:cubicBezTo>
                    <a:pt x="1" y="13223"/>
                    <a:pt x="553" y="13864"/>
                    <a:pt x="1281" y="13864"/>
                  </a:cubicBezTo>
                  <a:lnTo>
                    <a:pt x="2010" y="13864"/>
                  </a:lnTo>
                  <a:lnTo>
                    <a:pt x="1833" y="13952"/>
                  </a:lnTo>
                  <a:cubicBezTo>
                    <a:pt x="1745" y="14129"/>
                    <a:pt x="1745" y="14416"/>
                    <a:pt x="1833" y="14592"/>
                  </a:cubicBezTo>
                  <a:cubicBezTo>
                    <a:pt x="1921" y="14681"/>
                    <a:pt x="2098" y="14681"/>
                    <a:pt x="2208" y="14681"/>
                  </a:cubicBezTo>
                  <a:cubicBezTo>
                    <a:pt x="2297" y="14681"/>
                    <a:pt x="2385" y="14681"/>
                    <a:pt x="2473" y="14592"/>
                  </a:cubicBezTo>
                  <a:lnTo>
                    <a:pt x="3202" y="13864"/>
                  </a:lnTo>
                  <a:lnTo>
                    <a:pt x="11480" y="13864"/>
                  </a:lnTo>
                  <a:lnTo>
                    <a:pt x="12231" y="14592"/>
                  </a:lnTo>
                  <a:cubicBezTo>
                    <a:pt x="12319" y="14681"/>
                    <a:pt x="12407" y="14681"/>
                    <a:pt x="12584" y="14681"/>
                  </a:cubicBezTo>
                  <a:cubicBezTo>
                    <a:pt x="12694" y="14681"/>
                    <a:pt x="12783" y="14681"/>
                    <a:pt x="12871" y="14592"/>
                  </a:cubicBezTo>
                  <a:cubicBezTo>
                    <a:pt x="13048" y="14416"/>
                    <a:pt x="13048" y="14129"/>
                    <a:pt x="12871" y="13952"/>
                  </a:cubicBezTo>
                  <a:lnTo>
                    <a:pt x="12783" y="13864"/>
                  </a:lnTo>
                  <a:lnTo>
                    <a:pt x="13423" y="13864"/>
                  </a:lnTo>
                  <a:cubicBezTo>
                    <a:pt x="14151" y="13864"/>
                    <a:pt x="14703" y="13223"/>
                    <a:pt x="14703" y="12583"/>
                  </a:cubicBezTo>
                  <a:lnTo>
                    <a:pt x="14703" y="3841"/>
                  </a:lnTo>
                  <a:cubicBezTo>
                    <a:pt x="14703" y="3201"/>
                    <a:pt x="14151" y="2539"/>
                    <a:pt x="13423" y="2539"/>
                  </a:cubicBezTo>
                  <a:lnTo>
                    <a:pt x="7529" y="2539"/>
                  </a:lnTo>
                  <a:lnTo>
                    <a:pt x="9383" y="706"/>
                  </a:lnTo>
                  <a:cubicBezTo>
                    <a:pt x="9560" y="530"/>
                    <a:pt x="9560" y="243"/>
                    <a:pt x="9383" y="66"/>
                  </a:cubicBezTo>
                  <a:cubicBezTo>
                    <a:pt x="9284" y="22"/>
                    <a:pt x="9168" y="0"/>
                    <a:pt x="9052" y="0"/>
                  </a:cubicBezTo>
                  <a:cubicBezTo>
                    <a:pt x="8936" y="0"/>
                    <a:pt x="8820" y="22"/>
                    <a:pt x="8721" y="66"/>
                  </a:cubicBezTo>
                  <a:lnTo>
                    <a:pt x="6513" y="2362"/>
                  </a:lnTo>
                  <a:lnTo>
                    <a:pt x="4217" y="66"/>
                  </a:lnTo>
                  <a:cubicBezTo>
                    <a:pt x="4129" y="22"/>
                    <a:pt x="4013" y="0"/>
                    <a:pt x="38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7" name="Google Shape;1247;p65"/>
          <p:cNvGrpSpPr/>
          <p:nvPr/>
        </p:nvGrpSpPr>
        <p:grpSpPr>
          <a:xfrm>
            <a:off x="1455539" y="2768403"/>
            <a:ext cx="322293" cy="281714"/>
            <a:chOff x="1455539" y="2768403"/>
            <a:chExt cx="322293" cy="281714"/>
          </a:xfrm>
        </p:grpSpPr>
        <p:sp>
          <p:nvSpPr>
            <p:cNvPr id="1248" name="Google Shape;1248;p65"/>
            <p:cNvSpPr/>
            <p:nvPr/>
          </p:nvSpPr>
          <p:spPr>
            <a:xfrm>
              <a:off x="1467621" y="2899356"/>
              <a:ext cx="161398" cy="92781"/>
            </a:xfrm>
            <a:custGeom>
              <a:rect b="b" l="l" r="r" t="t"/>
              <a:pathLst>
                <a:path extrusionOk="0" h="4239" w="7374">
                  <a:moveTo>
                    <a:pt x="0" y="0"/>
                  </a:moveTo>
                  <a:lnTo>
                    <a:pt x="4614" y="4239"/>
                  </a:lnTo>
                  <a:lnTo>
                    <a:pt x="7374" y="1744"/>
                  </a:lnTo>
                  <a:lnTo>
                    <a:pt x="4239" y="1744"/>
                  </a:lnTo>
                  <a:cubicBezTo>
                    <a:pt x="3510" y="1744"/>
                    <a:pt x="2958" y="1192"/>
                    <a:pt x="2958" y="464"/>
                  </a:cubicBezTo>
                  <a:lnTo>
                    <a:pt x="29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5"/>
            <p:cNvSpPr/>
            <p:nvPr/>
          </p:nvSpPr>
          <p:spPr>
            <a:xfrm>
              <a:off x="1455539" y="2913364"/>
              <a:ext cx="227608" cy="136753"/>
            </a:xfrm>
            <a:custGeom>
              <a:rect b="b" l="l" r="r" t="t"/>
              <a:pathLst>
                <a:path extrusionOk="0" h="6248" w="10399">
                  <a:moveTo>
                    <a:pt x="0" y="1"/>
                  </a:moveTo>
                  <a:lnTo>
                    <a:pt x="0" y="5895"/>
                  </a:lnTo>
                  <a:cubicBezTo>
                    <a:pt x="0" y="6071"/>
                    <a:pt x="199" y="6248"/>
                    <a:pt x="464" y="6248"/>
                  </a:cubicBezTo>
                  <a:lnTo>
                    <a:pt x="9934" y="6248"/>
                  </a:lnTo>
                  <a:cubicBezTo>
                    <a:pt x="10221" y="6248"/>
                    <a:pt x="10398" y="6071"/>
                    <a:pt x="10398" y="5895"/>
                  </a:cubicBezTo>
                  <a:lnTo>
                    <a:pt x="10398" y="1104"/>
                  </a:lnTo>
                  <a:lnTo>
                    <a:pt x="9206" y="1104"/>
                  </a:lnTo>
                  <a:lnTo>
                    <a:pt x="7263" y="2848"/>
                  </a:lnTo>
                  <a:lnTo>
                    <a:pt x="8367" y="3775"/>
                  </a:lnTo>
                  <a:cubicBezTo>
                    <a:pt x="8566" y="3952"/>
                    <a:pt x="8566" y="4239"/>
                    <a:pt x="8367" y="4416"/>
                  </a:cubicBezTo>
                  <a:cubicBezTo>
                    <a:pt x="8279" y="4504"/>
                    <a:pt x="8168" y="4548"/>
                    <a:pt x="8055" y="4548"/>
                  </a:cubicBezTo>
                  <a:cubicBezTo>
                    <a:pt x="7942" y="4548"/>
                    <a:pt x="7826" y="4504"/>
                    <a:pt x="7727" y="4416"/>
                  </a:cubicBezTo>
                  <a:lnTo>
                    <a:pt x="6623" y="3400"/>
                  </a:lnTo>
                  <a:lnTo>
                    <a:pt x="5431" y="4416"/>
                  </a:lnTo>
                  <a:cubicBezTo>
                    <a:pt x="5431" y="4504"/>
                    <a:pt x="5254" y="4592"/>
                    <a:pt x="5166" y="4592"/>
                  </a:cubicBezTo>
                  <a:cubicBezTo>
                    <a:pt x="5056" y="4592"/>
                    <a:pt x="4967" y="4504"/>
                    <a:pt x="4879" y="4416"/>
                  </a:cubicBezTo>
                  <a:lnTo>
                    <a:pt x="3775" y="3400"/>
                  </a:lnTo>
                  <a:lnTo>
                    <a:pt x="2583" y="4416"/>
                  </a:lnTo>
                  <a:cubicBezTo>
                    <a:pt x="2539" y="4504"/>
                    <a:pt x="2445" y="4548"/>
                    <a:pt x="2340" y="4548"/>
                  </a:cubicBezTo>
                  <a:cubicBezTo>
                    <a:pt x="2235" y="4548"/>
                    <a:pt x="2120" y="4504"/>
                    <a:pt x="2031" y="4416"/>
                  </a:cubicBezTo>
                  <a:cubicBezTo>
                    <a:pt x="1855" y="4239"/>
                    <a:pt x="1855" y="3952"/>
                    <a:pt x="2031" y="3775"/>
                  </a:cubicBezTo>
                  <a:lnTo>
                    <a:pt x="3135" y="2848"/>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5"/>
            <p:cNvSpPr/>
            <p:nvPr/>
          </p:nvSpPr>
          <p:spPr>
            <a:xfrm>
              <a:off x="1562328" y="2768403"/>
              <a:ext cx="203444" cy="90855"/>
            </a:xfrm>
            <a:custGeom>
              <a:rect b="b" l="l" r="r" t="t"/>
              <a:pathLst>
                <a:path extrusionOk="0" h="4151" w="9295">
                  <a:moveTo>
                    <a:pt x="0" y="1"/>
                  </a:moveTo>
                  <a:lnTo>
                    <a:pt x="4592" y="4151"/>
                  </a:lnTo>
                  <a:lnTo>
                    <a:pt x="929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5"/>
            <p:cNvSpPr/>
            <p:nvPr/>
          </p:nvSpPr>
          <p:spPr>
            <a:xfrm>
              <a:off x="1550246" y="2780485"/>
              <a:ext cx="227586" cy="139183"/>
            </a:xfrm>
            <a:custGeom>
              <a:rect b="b" l="l" r="r" t="t"/>
              <a:pathLst>
                <a:path extrusionOk="0" h="6359" w="10398">
                  <a:moveTo>
                    <a:pt x="0" y="1"/>
                  </a:moveTo>
                  <a:lnTo>
                    <a:pt x="0" y="5895"/>
                  </a:lnTo>
                  <a:cubicBezTo>
                    <a:pt x="0" y="6160"/>
                    <a:pt x="177" y="6358"/>
                    <a:pt x="464" y="6358"/>
                  </a:cubicBezTo>
                  <a:lnTo>
                    <a:pt x="9934" y="6358"/>
                  </a:lnTo>
                  <a:cubicBezTo>
                    <a:pt x="10221" y="6358"/>
                    <a:pt x="10398" y="6160"/>
                    <a:pt x="10398" y="5895"/>
                  </a:cubicBezTo>
                  <a:lnTo>
                    <a:pt x="10398" y="1"/>
                  </a:lnTo>
                  <a:lnTo>
                    <a:pt x="7263" y="2848"/>
                  </a:lnTo>
                  <a:lnTo>
                    <a:pt x="8367" y="3864"/>
                  </a:lnTo>
                  <a:cubicBezTo>
                    <a:pt x="8566" y="4041"/>
                    <a:pt x="8566" y="4239"/>
                    <a:pt x="8367" y="4416"/>
                  </a:cubicBezTo>
                  <a:cubicBezTo>
                    <a:pt x="8263" y="4519"/>
                    <a:pt x="8122" y="4562"/>
                    <a:pt x="8005" y="4562"/>
                  </a:cubicBezTo>
                  <a:cubicBezTo>
                    <a:pt x="7922" y="4562"/>
                    <a:pt x="7852" y="4541"/>
                    <a:pt x="7815" y="4504"/>
                  </a:cubicBezTo>
                  <a:lnTo>
                    <a:pt x="6623" y="3489"/>
                  </a:lnTo>
                  <a:lnTo>
                    <a:pt x="5519" y="4504"/>
                  </a:lnTo>
                  <a:cubicBezTo>
                    <a:pt x="5431" y="4592"/>
                    <a:pt x="5343" y="4592"/>
                    <a:pt x="5144" y="4592"/>
                  </a:cubicBezTo>
                  <a:cubicBezTo>
                    <a:pt x="5056" y="4592"/>
                    <a:pt x="4967" y="4592"/>
                    <a:pt x="4879" y="4504"/>
                  </a:cubicBezTo>
                  <a:lnTo>
                    <a:pt x="3775" y="3489"/>
                  </a:lnTo>
                  <a:lnTo>
                    <a:pt x="2671" y="4504"/>
                  </a:lnTo>
                  <a:cubicBezTo>
                    <a:pt x="2598" y="4541"/>
                    <a:pt x="2506" y="4562"/>
                    <a:pt x="2411" y="4562"/>
                  </a:cubicBezTo>
                  <a:cubicBezTo>
                    <a:pt x="2276" y="4562"/>
                    <a:pt x="2135" y="4519"/>
                    <a:pt x="2031" y="4416"/>
                  </a:cubicBezTo>
                  <a:cubicBezTo>
                    <a:pt x="1832" y="4239"/>
                    <a:pt x="1832" y="4041"/>
                    <a:pt x="2031" y="3864"/>
                  </a:cubicBezTo>
                  <a:lnTo>
                    <a:pt x="3135" y="2848"/>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5"/>
            <p:cNvSpPr/>
            <p:nvPr/>
          </p:nvSpPr>
          <p:spPr>
            <a:xfrm>
              <a:off x="1721297" y="2955892"/>
              <a:ext cx="56535" cy="19830"/>
            </a:xfrm>
            <a:custGeom>
              <a:rect b="b" l="l" r="r" t="t"/>
              <a:pathLst>
                <a:path extrusionOk="0" h="906" w="2583">
                  <a:moveTo>
                    <a:pt x="375" y="0"/>
                  </a:moveTo>
                  <a:cubicBezTo>
                    <a:pt x="199" y="0"/>
                    <a:pt x="0" y="265"/>
                    <a:pt x="0" y="442"/>
                  </a:cubicBezTo>
                  <a:cubicBezTo>
                    <a:pt x="0" y="729"/>
                    <a:pt x="199" y="905"/>
                    <a:pt x="375" y="905"/>
                  </a:cubicBezTo>
                  <a:lnTo>
                    <a:pt x="2119" y="905"/>
                  </a:lnTo>
                  <a:cubicBezTo>
                    <a:pt x="2406" y="905"/>
                    <a:pt x="2583" y="729"/>
                    <a:pt x="2583" y="442"/>
                  </a:cubicBezTo>
                  <a:cubicBezTo>
                    <a:pt x="2583" y="265"/>
                    <a:pt x="2406" y="0"/>
                    <a:pt x="21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5"/>
            <p:cNvSpPr/>
            <p:nvPr/>
          </p:nvSpPr>
          <p:spPr>
            <a:xfrm>
              <a:off x="1701467" y="2994064"/>
              <a:ext cx="58024" cy="19830"/>
            </a:xfrm>
            <a:custGeom>
              <a:rect b="b" l="l" r="r" t="t"/>
              <a:pathLst>
                <a:path extrusionOk="0" h="906" w="2651">
                  <a:moveTo>
                    <a:pt x="442" y="0"/>
                  </a:moveTo>
                  <a:cubicBezTo>
                    <a:pt x="178" y="0"/>
                    <a:pt x="1" y="177"/>
                    <a:pt x="1" y="464"/>
                  </a:cubicBezTo>
                  <a:cubicBezTo>
                    <a:pt x="1" y="640"/>
                    <a:pt x="178" y="905"/>
                    <a:pt x="442" y="905"/>
                  </a:cubicBezTo>
                  <a:lnTo>
                    <a:pt x="2209" y="905"/>
                  </a:lnTo>
                  <a:cubicBezTo>
                    <a:pt x="2473" y="905"/>
                    <a:pt x="2650" y="640"/>
                    <a:pt x="2650" y="464"/>
                  </a:cubicBezTo>
                  <a:cubicBezTo>
                    <a:pt x="2650" y="177"/>
                    <a:pt x="2473" y="0"/>
                    <a:pt x="22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5"/>
            <p:cNvSpPr/>
            <p:nvPr/>
          </p:nvSpPr>
          <p:spPr>
            <a:xfrm>
              <a:off x="1721297" y="3032235"/>
              <a:ext cx="56535" cy="17882"/>
            </a:xfrm>
            <a:custGeom>
              <a:rect b="b" l="l" r="r" t="t"/>
              <a:pathLst>
                <a:path extrusionOk="0" h="817" w="2583">
                  <a:moveTo>
                    <a:pt x="464" y="0"/>
                  </a:moveTo>
                  <a:cubicBezTo>
                    <a:pt x="199" y="0"/>
                    <a:pt x="0" y="177"/>
                    <a:pt x="0" y="464"/>
                  </a:cubicBezTo>
                  <a:cubicBezTo>
                    <a:pt x="0" y="640"/>
                    <a:pt x="199" y="817"/>
                    <a:pt x="464" y="817"/>
                  </a:cubicBezTo>
                  <a:lnTo>
                    <a:pt x="2119" y="817"/>
                  </a:lnTo>
                  <a:cubicBezTo>
                    <a:pt x="2406" y="817"/>
                    <a:pt x="2583" y="640"/>
                    <a:pt x="2583" y="464"/>
                  </a:cubicBezTo>
                  <a:cubicBezTo>
                    <a:pt x="2583" y="177"/>
                    <a:pt x="2406" y="0"/>
                    <a:pt x="21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5"/>
            <p:cNvSpPr/>
            <p:nvPr/>
          </p:nvSpPr>
          <p:spPr>
            <a:xfrm>
              <a:off x="1455539" y="2768403"/>
              <a:ext cx="56557" cy="18385"/>
            </a:xfrm>
            <a:custGeom>
              <a:rect b="b" l="l" r="r" t="t"/>
              <a:pathLst>
                <a:path extrusionOk="0" h="840" w="2584">
                  <a:moveTo>
                    <a:pt x="464" y="1"/>
                  </a:moveTo>
                  <a:cubicBezTo>
                    <a:pt x="199" y="1"/>
                    <a:pt x="0" y="177"/>
                    <a:pt x="0" y="376"/>
                  </a:cubicBezTo>
                  <a:cubicBezTo>
                    <a:pt x="0" y="641"/>
                    <a:pt x="199" y="840"/>
                    <a:pt x="464" y="840"/>
                  </a:cubicBezTo>
                  <a:lnTo>
                    <a:pt x="2120" y="840"/>
                  </a:lnTo>
                  <a:cubicBezTo>
                    <a:pt x="2407" y="840"/>
                    <a:pt x="2583" y="641"/>
                    <a:pt x="2583" y="376"/>
                  </a:cubicBezTo>
                  <a:cubicBezTo>
                    <a:pt x="2583" y="177"/>
                    <a:pt x="2407" y="1"/>
                    <a:pt x="2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5"/>
            <p:cNvSpPr/>
            <p:nvPr/>
          </p:nvSpPr>
          <p:spPr>
            <a:xfrm>
              <a:off x="1473903" y="2804649"/>
              <a:ext cx="58483" cy="20312"/>
            </a:xfrm>
            <a:custGeom>
              <a:rect b="b" l="l" r="r" t="t"/>
              <a:pathLst>
                <a:path extrusionOk="0" h="928" w="2672">
                  <a:moveTo>
                    <a:pt x="464" y="0"/>
                  </a:moveTo>
                  <a:cubicBezTo>
                    <a:pt x="177" y="0"/>
                    <a:pt x="0" y="287"/>
                    <a:pt x="0" y="464"/>
                  </a:cubicBezTo>
                  <a:cubicBezTo>
                    <a:pt x="0" y="729"/>
                    <a:pt x="177" y="928"/>
                    <a:pt x="464" y="928"/>
                  </a:cubicBezTo>
                  <a:lnTo>
                    <a:pt x="2208" y="928"/>
                  </a:lnTo>
                  <a:cubicBezTo>
                    <a:pt x="2384" y="928"/>
                    <a:pt x="2671" y="729"/>
                    <a:pt x="2671" y="464"/>
                  </a:cubicBezTo>
                  <a:cubicBezTo>
                    <a:pt x="2671" y="287"/>
                    <a:pt x="2384" y="0"/>
                    <a:pt x="22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5"/>
            <p:cNvSpPr/>
            <p:nvPr/>
          </p:nvSpPr>
          <p:spPr>
            <a:xfrm>
              <a:off x="1455539" y="2842821"/>
              <a:ext cx="56557" cy="20312"/>
            </a:xfrm>
            <a:custGeom>
              <a:rect b="b" l="l" r="r" t="t"/>
              <a:pathLst>
                <a:path extrusionOk="0" h="928" w="2584">
                  <a:moveTo>
                    <a:pt x="464" y="0"/>
                  </a:moveTo>
                  <a:cubicBezTo>
                    <a:pt x="199" y="0"/>
                    <a:pt x="0" y="199"/>
                    <a:pt x="0" y="464"/>
                  </a:cubicBezTo>
                  <a:cubicBezTo>
                    <a:pt x="0" y="641"/>
                    <a:pt x="199" y="928"/>
                    <a:pt x="464" y="928"/>
                  </a:cubicBezTo>
                  <a:lnTo>
                    <a:pt x="2120" y="928"/>
                  </a:lnTo>
                  <a:cubicBezTo>
                    <a:pt x="2407" y="928"/>
                    <a:pt x="2583" y="641"/>
                    <a:pt x="2583" y="464"/>
                  </a:cubicBezTo>
                  <a:cubicBezTo>
                    <a:pt x="2583" y="199"/>
                    <a:pt x="2407" y="0"/>
                    <a:pt x="21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65"/>
          <p:cNvGrpSpPr/>
          <p:nvPr/>
        </p:nvGrpSpPr>
        <p:grpSpPr>
          <a:xfrm>
            <a:off x="7366827" y="2748114"/>
            <a:ext cx="321812" cy="322315"/>
            <a:chOff x="7366827" y="2748114"/>
            <a:chExt cx="321812" cy="322315"/>
          </a:xfrm>
        </p:grpSpPr>
        <p:sp>
          <p:nvSpPr>
            <p:cNvPr id="1259" name="Google Shape;1259;p65"/>
            <p:cNvSpPr/>
            <p:nvPr/>
          </p:nvSpPr>
          <p:spPr>
            <a:xfrm>
              <a:off x="7481343" y="2919646"/>
              <a:ext cx="36268" cy="38194"/>
            </a:xfrm>
            <a:custGeom>
              <a:rect b="b" l="l" r="r" t="t"/>
              <a:pathLst>
                <a:path extrusionOk="0" h="1745" w="1657">
                  <a:moveTo>
                    <a:pt x="0" y="0"/>
                  </a:moveTo>
                  <a:lnTo>
                    <a:pt x="0" y="1744"/>
                  </a:lnTo>
                  <a:lnTo>
                    <a:pt x="1656" y="1744"/>
                  </a:lnTo>
                  <a:lnTo>
                    <a:pt x="16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5"/>
            <p:cNvSpPr/>
            <p:nvPr/>
          </p:nvSpPr>
          <p:spPr>
            <a:xfrm>
              <a:off x="7481343" y="2975700"/>
              <a:ext cx="36268" cy="38194"/>
            </a:xfrm>
            <a:custGeom>
              <a:rect b="b" l="l" r="r" t="t"/>
              <a:pathLst>
                <a:path extrusionOk="0" h="1745" w="1657">
                  <a:moveTo>
                    <a:pt x="0" y="0"/>
                  </a:moveTo>
                  <a:lnTo>
                    <a:pt x="0" y="1744"/>
                  </a:lnTo>
                  <a:lnTo>
                    <a:pt x="1656" y="1744"/>
                  </a:lnTo>
                  <a:lnTo>
                    <a:pt x="16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5"/>
            <p:cNvSpPr/>
            <p:nvPr/>
          </p:nvSpPr>
          <p:spPr>
            <a:xfrm>
              <a:off x="7422881" y="2975700"/>
              <a:ext cx="38194" cy="38194"/>
            </a:xfrm>
            <a:custGeom>
              <a:rect b="b" l="l" r="r" t="t"/>
              <a:pathLst>
                <a:path extrusionOk="0" h="1745" w="1745">
                  <a:moveTo>
                    <a:pt x="0" y="0"/>
                  </a:moveTo>
                  <a:lnTo>
                    <a:pt x="0" y="1744"/>
                  </a:lnTo>
                  <a:lnTo>
                    <a:pt x="1744" y="1744"/>
                  </a:lnTo>
                  <a:lnTo>
                    <a:pt x="17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5"/>
            <p:cNvSpPr/>
            <p:nvPr/>
          </p:nvSpPr>
          <p:spPr>
            <a:xfrm>
              <a:off x="7537878" y="2975700"/>
              <a:ext cx="36246" cy="38194"/>
            </a:xfrm>
            <a:custGeom>
              <a:rect b="b" l="l" r="r" t="t"/>
              <a:pathLst>
                <a:path extrusionOk="0" h="1745" w="1656">
                  <a:moveTo>
                    <a:pt x="0" y="0"/>
                  </a:moveTo>
                  <a:lnTo>
                    <a:pt x="0" y="1744"/>
                  </a:lnTo>
                  <a:lnTo>
                    <a:pt x="1656" y="1744"/>
                  </a:lnTo>
                  <a:lnTo>
                    <a:pt x="16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5"/>
            <p:cNvSpPr/>
            <p:nvPr/>
          </p:nvSpPr>
          <p:spPr>
            <a:xfrm>
              <a:off x="7422881" y="2919646"/>
              <a:ext cx="38194" cy="38194"/>
            </a:xfrm>
            <a:custGeom>
              <a:rect b="b" l="l" r="r" t="t"/>
              <a:pathLst>
                <a:path extrusionOk="0" h="1745" w="1745">
                  <a:moveTo>
                    <a:pt x="0" y="0"/>
                  </a:moveTo>
                  <a:lnTo>
                    <a:pt x="0" y="1744"/>
                  </a:lnTo>
                  <a:lnTo>
                    <a:pt x="1744" y="1744"/>
                  </a:lnTo>
                  <a:lnTo>
                    <a:pt x="17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5"/>
            <p:cNvSpPr/>
            <p:nvPr/>
          </p:nvSpPr>
          <p:spPr>
            <a:xfrm>
              <a:off x="7366827" y="2748114"/>
              <a:ext cx="321812" cy="113093"/>
            </a:xfrm>
            <a:custGeom>
              <a:rect b="b" l="l" r="r" t="t"/>
              <a:pathLst>
                <a:path extrusionOk="0" h="5167" w="14703">
                  <a:moveTo>
                    <a:pt x="3952" y="1"/>
                  </a:moveTo>
                  <a:cubicBezTo>
                    <a:pt x="3201" y="1"/>
                    <a:pt x="2760" y="751"/>
                    <a:pt x="2650" y="1767"/>
                  </a:cubicBezTo>
                  <a:lnTo>
                    <a:pt x="1281" y="1767"/>
                  </a:lnTo>
                  <a:cubicBezTo>
                    <a:pt x="552" y="1767"/>
                    <a:pt x="0" y="2319"/>
                    <a:pt x="0" y="3047"/>
                  </a:cubicBezTo>
                  <a:lnTo>
                    <a:pt x="0" y="5166"/>
                  </a:lnTo>
                  <a:lnTo>
                    <a:pt x="14703" y="5166"/>
                  </a:lnTo>
                  <a:lnTo>
                    <a:pt x="14703" y="3047"/>
                  </a:lnTo>
                  <a:cubicBezTo>
                    <a:pt x="14703" y="2319"/>
                    <a:pt x="14151" y="1767"/>
                    <a:pt x="13423" y="1767"/>
                  </a:cubicBezTo>
                  <a:lnTo>
                    <a:pt x="12032" y="1767"/>
                  </a:lnTo>
                  <a:cubicBezTo>
                    <a:pt x="12032" y="1855"/>
                    <a:pt x="12142" y="2032"/>
                    <a:pt x="12142" y="2120"/>
                  </a:cubicBezTo>
                  <a:cubicBezTo>
                    <a:pt x="12142" y="3422"/>
                    <a:pt x="11590" y="4327"/>
                    <a:pt x="10840" y="4327"/>
                  </a:cubicBezTo>
                  <a:cubicBezTo>
                    <a:pt x="10575" y="4327"/>
                    <a:pt x="10376" y="4151"/>
                    <a:pt x="10376" y="3864"/>
                  </a:cubicBezTo>
                  <a:cubicBezTo>
                    <a:pt x="10376" y="3687"/>
                    <a:pt x="10575" y="3422"/>
                    <a:pt x="10840" y="3422"/>
                  </a:cubicBezTo>
                  <a:cubicBezTo>
                    <a:pt x="10928" y="3422"/>
                    <a:pt x="11215" y="3047"/>
                    <a:pt x="11215" y="2120"/>
                  </a:cubicBezTo>
                  <a:lnTo>
                    <a:pt x="11215" y="1767"/>
                  </a:lnTo>
                  <a:lnTo>
                    <a:pt x="10376" y="1767"/>
                  </a:lnTo>
                  <a:cubicBezTo>
                    <a:pt x="10486" y="1215"/>
                    <a:pt x="10751" y="839"/>
                    <a:pt x="10840" y="839"/>
                  </a:cubicBezTo>
                  <a:cubicBezTo>
                    <a:pt x="10840" y="839"/>
                    <a:pt x="11127" y="1215"/>
                    <a:pt x="11215" y="1656"/>
                  </a:cubicBezTo>
                  <a:lnTo>
                    <a:pt x="12032" y="1656"/>
                  </a:lnTo>
                  <a:cubicBezTo>
                    <a:pt x="11943" y="751"/>
                    <a:pt x="11480" y="1"/>
                    <a:pt x="10840" y="1"/>
                  </a:cubicBezTo>
                  <a:cubicBezTo>
                    <a:pt x="10111" y="1"/>
                    <a:pt x="9648" y="751"/>
                    <a:pt x="9559" y="1767"/>
                  </a:cubicBezTo>
                  <a:lnTo>
                    <a:pt x="8632" y="1767"/>
                  </a:lnTo>
                  <a:lnTo>
                    <a:pt x="8632" y="2120"/>
                  </a:lnTo>
                  <a:cubicBezTo>
                    <a:pt x="8632" y="3422"/>
                    <a:pt x="8080" y="4327"/>
                    <a:pt x="7352" y="4327"/>
                  </a:cubicBezTo>
                  <a:cubicBezTo>
                    <a:pt x="7065" y="4327"/>
                    <a:pt x="6888" y="4151"/>
                    <a:pt x="6888" y="3864"/>
                  </a:cubicBezTo>
                  <a:cubicBezTo>
                    <a:pt x="6888" y="3687"/>
                    <a:pt x="7065" y="3422"/>
                    <a:pt x="7352" y="3422"/>
                  </a:cubicBezTo>
                  <a:cubicBezTo>
                    <a:pt x="7440" y="3422"/>
                    <a:pt x="7815" y="3047"/>
                    <a:pt x="7815" y="2120"/>
                  </a:cubicBezTo>
                  <a:cubicBezTo>
                    <a:pt x="7815" y="2032"/>
                    <a:pt x="7815" y="1855"/>
                    <a:pt x="7727" y="1767"/>
                  </a:cubicBezTo>
                  <a:lnTo>
                    <a:pt x="6976" y="1767"/>
                  </a:lnTo>
                  <a:cubicBezTo>
                    <a:pt x="7065" y="1215"/>
                    <a:pt x="7263" y="839"/>
                    <a:pt x="7352" y="839"/>
                  </a:cubicBezTo>
                  <a:cubicBezTo>
                    <a:pt x="7440" y="839"/>
                    <a:pt x="7617" y="1215"/>
                    <a:pt x="7727" y="1656"/>
                  </a:cubicBezTo>
                  <a:lnTo>
                    <a:pt x="8632" y="1656"/>
                  </a:lnTo>
                  <a:cubicBezTo>
                    <a:pt x="8544" y="751"/>
                    <a:pt x="7992" y="1"/>
                    <a:pt x="7352" y="1"/>
                  </a:cubicBezTo>
                  <a:cubicBezTo>
                    <a:pt x="6712" y="1"/>
                    <a:pt x="6160" y="751"/>
                    <a:pt x="6071" y="1767"/>
                  </a:cubicBezTo>
                  <a:lnTo>
                    <a:pt x="5144" y="1767"/>
                  </a:lnTo>
                  <a:cubicBezTo>
                    <a:pt x="5144" y="1855"/>
                    <a:pt x="5232" y="2032"/>
                    <a:pt x="5232" y="2120"/>
                  </a:cubicBezTo>
                  <a:cubicBezTo>
                    <a:pt x="5232" y="3422"/>
                    <a:pt x="4681" y="4327"/>
                    <a:pt x="3952" y="4327"/>
                  </a:cubicBezTo>
                  <a:cubicBezTo>
                    <a:pt x="3665" y="4327"/>
                    <a:pt x="3488" y="4151"/>
                    <a:pt x="3488" y="3864"/>
                  </a:cubicBezTo>
                  <a:cubicBezTo>
                    <a:pt x="3488" y="3687"/>
                    <a:pt x="3665" y="3422"/>
                    <a:pt x="3952" y="3422"/>
                  </a:cubicBezTo>
                  <a:cubicBezTo>
                    <a:pt x="4040" y="3422"/>
                    <a:pt x="4305" y="3047"/>
                    <a:pt x="4305" y="2120"/>
                  </a:cubicBezTo>
                  <a:lnTo>
                    <a:pt x="4305" y="1767"/>
                  </a:lnTo>
                  <a:lnTo>
                    <a:pt x="3488" y="1767"/>
                  </a:lnTo>
                  <a:cubicBezTo>
                    <a:pt x="3577" y="1215"/>
                    <a:pt x="3864" y="839"/>
                    <a:pt x="3952" y="839"/>
                  </a:cubicBezTo>
                  <a:cubicBezTo>
                    <a:pt x="3952" y="839"/>
                    <a:pt x="4217" y="1215"/>
                    <a:pt x="4305" y="1656"/>
                  </a:cubicBezTo>
                  <a:lnTo>
                    <a:pt x="5144" y="1656"/>
                  </a:lnTo>
                  <a:cubicBezTo>
                    <a:pt x="5056" y="751"/>
                    <a:pt x="4592" y="1"/>
                    <a:pt x="39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5"/>
            <p:cNvSpPr/>
            <p:nvPr/>
          </p:nvSpPr>
          <p:spPr>
            <a:xfrm>
              <a:off x="7537878" y="2919646"/>
              <a:ext cx="36246" cy="38194"/>
            </a:xfrm>
            <a:custGeom>
              <a:rect b="b" l="l" r="r" t="t"/>
              <a:pathLst>
                <a:path extrusionOk="0" h="1745" w="1656">
                  <a:moveTo>
                    <a:pt x="0" y="0"/>
                  </a:moveTo>
                  <a:lnTo>
                    <a:pt x="0" y="1744"/>
                  </a:lnTo>
                  <a:lnTo>
                    <a:pt x="1656" y="1744"/>
                  </a:lnTo>
                  <a:lnTo>
                    <a:pt x="16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5"/>
            <p:cNvSpPr/>
            <p:nvPr/>
          </p:nvSpPr>
          <p:spPr>
            <a:xfrm>
              <a:off x="7366827" y="2880993"/>
              <a:ext cx="321812" cy="189436"/>
            </a:xfrm>
            <a:custGeom>
              <a:rect b="b" l="l" r="r" t="t"/>
              <a:pathLst>
                <a:path extrusionOk="0" h="8655" w="14703">
                  <a:moveTo>
                    <a:pt x="12495" y="928"/>
                  </a:moveTo>
                  <a:cubicBezTo>
                    <a:pt x="12782" y="928"/>
                    <a:pt x="12959" y="1104"/>
                    <a:pt x="12959" y="1303"/>
                  </a:cubicBezTo>
                  <a:lnTo>
                    <a:pt x="12959" y="6535"/>
                  </a:lnTo>
                  <a:cubicBezTo>
                    <a:pt x="12959" y="6734"/>
                    <a:pt x="12782" y="6910"/>
                    <a:pt x="12495" y="6910"/>
                  </a:cubicBezTo>
                  <a:lnTo>
                    <a:pt x="2208" y="6910"/>
                  </a:lnTo>
                  <a:cubicBezTo>
                    <a:pt x="1921" y="6910"/>
                    <a:pt x="1744" y="6734"/>
                    <a:pt x="1744" y="6535"/>
                  </a:cubicBezTo>
                  <a:lnTo>
                    <a:pt x="1744" y="1303"/>
                  </a:lnTo>
                  <a:cubicBezTo>
                    <a:pt x="1744" y="1104"/>
                    <a:pt x="1921" y="928"/>
                    <a:pt x="2208" y="928"/>
                  </a:cubicBezTo>
                  <a:close/>
                  <a:moveTo>
                    <a:pt x="0" y="0"/>
                  </a:moveTo>
                  <a:lnTo>
                    <a:pt x="0" y="7374"/>
                  </a:lnTo>
                  <a:cubicBezTo>
                    <a:pt x="0" y="8102"/>
                    <a:pt x="552" y="8654"/>
                    <a:pt x="1281" y="8654"/>
                  </a:cubicBezTo>
                  <a:lnTo>
                    <a:pt x="13423" y="8654"/>
                  </a:lnTo>
                  <a:cubicBezTo>
                    <a:pt x="14151" y="8654"/>
                    <a:pt x="14703" y="8102"/>
                    <a:pt x="14703" y="7374"/>
                  </a:cubicBezTo>
                  <a:lnTo>
                    <a:pt x="147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5"/>
            <p:cNvSpPr/>
            <p:nvPr/>
          </p:nvSpPr>
          <p:spPr>
            <a:xfrm>
              <a:off x="7593932" y="2919646"/>
              <a:ext cx="38675" cy="38194"/>
            </a:xfrm>
            <a:custGeom>
              <a:rect b="b" l="l" r="r" t="t"/>
              <a:pathLst>
                <a:path extrusionOk="0" h="1745" w="1767">
                  <a:moveTo>
                    <a:pt x="0" y="0"/>
                  </a:moveTo>
                  <a:lnTo>
                    <a:pt x="0" y="1744"/>
                  </a:lnTo>
                  <a:lnTo>
                    <a:pt x="1766" y="1744"/>
                  </a:lnTo>
                  <a:lnTo>
                    <a:pt x="176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5"/>
            <p:cNvSpPr/>
            <p:nvPr/>
          </p:nvSpPr>
          <p:spPr>
            <a:xfrm>
              <a:off x="7593932" y="2975700"/>
              <a:ext cx="38675" cy="38194"/>
            </a:xfrm>
            <a:custGeom>
              <a:rect b="b" l="l" r="r" t="t"/>
              <a:pathLst>
                <a:path extrusionOk="0" h="1745" w="1767">
                  <a:moveTo>
                    <a:pt x="0" y="0"/>
                  </a:moveTo>
                  <a:lnTo>
                    <a:pt x="0" y="1744"/>
                  </a:lnTo>
                  <a:lnTo>
                    <a:pt x="1766" y="1744"/>
                  </a:lnTo>
                  <a:lnTo>
                    <a:pt x="176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65"/>
          <p:cNvGrpSpPr/>
          <p:nvPr/>
        </p:nvGrpSpPr>
        <p:grpSpPr>
          <a:xfrm>
            <a:off x="6827104" y="2748114"/>
            <a:ext cx="322315" cy="322315"/>
            <a:chOff x="6827104" y="2748114"/>
            <a:chExt cx="322315" cy="322315"/>
          </a:xfrm>
        </p:grpSpPr>
        <p:sp>
          <p:nvSpPr>
            <p:cNvPr id="1270" name="Google Shape;1270;p65"/>
            <p:cNvSpPr/>
            <p:nvPr/>
          </p:nvSpPr>
          <p:spPr>
            <a:xfrm>
              <a:off x="6977865" y="2899356"/>
              <a:ext cx="20312" cy="20312"/>
            </a:xfrm>
            <a:custGeom>
              <a:rect b="b" l="l" r="r" t="t"/>
              <a:pathLst>
                <a:path extrusionOk="0" h="928" w="928">
                  <a:moveTo>
                    <a:pt x="464" y="0"/>
                  </a:moveTo>
                  <a:cubicBezTo>
                    <a:pt x="199" y="0"/>
                    <a:pt x="0" y="177"/>
                    <a:pt x="0" y="464"/>
                  </a:cubicBezTo>
                  <a:cubicBezTo>
                    <a:pt x="0" y="729"/>
                    <a:pt x="199" y="927"/>
                    <a:pt x="464" y="927"/>
                  </a:cubicBezTo>
                  <a:cubicBezTo>
                    <a:pt x="751" y="927"/>
                    <a:pt x="928" y="729"/>
                    <a:pt x="928" y="464"/>
                  </a:cubicBezTo>
                  <a:cubicBezTo>
                    <a:pt x="928" y="177"/>
                    <a:pt x="751" y="0"/>
                    <a:pt x="4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5"/>
            <p:cNvSpPr/>
            <p:nvPr/>
          </p:nvSpPr>
          <p:spPr>
            <a:xfrm>
              <a:off x="6941619" y="2863111"/>
              <a:ext cx="92803" cy="92803"/>
            </a:xfrm>
            <a:custGeom>
              <a:rect b="b" l="l" r="r" t="t"/>
              <a:pathLst>
                <a:path extrusionOk="0" h="4240" w="4240">
                  <a:moveTo>
                    <a:pt x="2120" y="817"/>
                  </a:moveTo>
                  <a:cubicBezTo>
                    <a:pt x="2871" y="817"/>
                    <a:pt x="3422" y="1369"/>
                    <a:pt x="3422" y="2120"/>
                  </a:cubicBezTo>
                  <a:cubicBezTo>
                    <a:pt x="3422" y="2848"/>
                    <a:pt x="2871" y="3400"/>
                    <a:pt x="2120" y="3400"/>
                  </a:cubicBezTo>
                  <a:cubicBezTo>
                    <a:pt x="1391" y="3400"/>
                    <a:pt x="840" y="2848"/>
                    <a:pt x="840" y="2120"/>
                  </a:cubicBezTo>
                  <a:cubicBezTo>
                    <a:pt x="840" y="1369"/>
                    <a:pt x="1391" y="817"/>
                    <a:pt x="2120" y="817"/>
                  </a:cubicBezTo>
                  <a:close/>
                  <a:moveTo>
                    <a:pt x="2120" y="1"/>
                  </a:moveTo>
                  <a:cubicBezTo>
                    <a:pt x="928" y="1"/>
                    <a:pt x="1" y="928"/>
                    <a:pt x="1" y="2120"/>
                  </a:cubicBezTo>
                  <a:cubicBezTo>
                    <a:pt x="1" y="3312"/>
                    <a:pt x="928" y="4239"/>
                    <a:pt x="2120" y="4239"/>
                  </a:cubicBezTo>
                  <a:cubicBezTo>
                    <a:pt x="3312" y="4239"/>
                    <a:pt x="4239" y="3312"/>
                    <a:pt x="4239" y="2120"/>
                  </a:cubicBezTo>
                  <a:cubicBezTo>
                    <a:pt x="4239" y="928"/>
                    <a:pt x="3312" y="1"/>
                    <a:pt x="2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5"/>
            <p:cNvSpPr/>
            <p:nvPr/>
          </p:nvSpPr>
          <p:spPr>
            <a:xfrm>
              <a:off x="6827104" y="2804649"/>
              <a:ext cx="322315" cy="209244"/>
            </a:xfrm>
            <a:custGeom>
              <a:rect b="b" l="l" r="r" t="t"/>
              <a:pathLst>
                <a:path extrusionOk="0" h="9560" w="14726">
                  <a:moveTo>
                    <a:pt x="7352" y="1744"/>
                  </a:moveTo>
                  <a:cubicBezTo>
                    <a:pt x="9008" y="1744"/>
                    <a:pt x="10398" y="3135"/>
                    <a:pt x="10398" y="4791"/>
                  </a:cubicBezTo>
                  <a:cubicBezTo>
                    <a:pt x="10398" y="6447"/>
                    <a:pt x="9008" y="7815"/>
                    <a:pt x="7352" y="7815"/>
                  </a:cubicBezTo>
                  <a:cubicBezTo>
                    <a:pt x="5696" y="7815"/>
                    <a:pt x="4328" y="6447"/>
                    <a:pt x="4328" y="4791"/>
                  </a:cubicBezTo>
                  <a:cubicBezTo>
                    <a:pt x="4328" y="3135"/>
                    <a:pt x="5696" y="1744"/>
                    <a:pt x="7352" y="1744"/>
                  </a:cubicBezTo>
                  <a:close/>
                  <a:moveTo>
                    <a:pt x="7352" y="0"/>
                  </a:moveTo>
                  <a:cubicBezTo>
                    <a:pt x="3400" y="0"/>
                    <a:pt x="266" y="4327"/>
                    <a:pt x="89" y="4504"/>
                  </a:cubicBezTo>
                  <a:cubicBezTo>
                    <a:pt x="1" y="4703"/>
                    <a:pt x="1" y="4879"/>
                    <a:pt x="89" y="5056"/>
                  </a:cubicBezTo>
                  <a:cubicBezTo>
                    <a:pt x="266" y="5254"/>
                    <a:pt x="3400" y="9559"/>
                    <a:pt x="7352" y="9559"/>
                  </a:cubicBezTo>
                  <a:cubicBezTo>
                    <a:pt x="11304" y="9559"/>
                    <a:pt x="14438" y="5254"/>
                    <a:pt x="14615" y="5056"/>
                  </a:cubicBezTo>
                  <a:cubicBezTo>
                    <a:pt x="14725" y="4879"/>
                    <a:pt x="14725" y="4703"/>
                    <a:pt x="14615" y="4504"/>
                  </a:cubicBezTo>
                  <a:cubicBezTo>
                    <a:pt x="14438" y="4327"/>
                    <a:pt x="11304" y="0"/>
                    <a:pt x="73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5"/>
            <p:cNvSpPr/>
            <p:nvPr/>
          </p:nvSpPr>
          <p:spPr>
            <a:xfrm>
              <a:off x="7090936" y="3013018"/>
              <a:ext cx="58483" cy="57411"/>
            </a:xfrm>
            <a:custGeom>
              <a:rect b="b" l="l" r="r" t="t"/>
              <a:pathLst>
                <a:path extrusionOk="0" h="2623" w="2672">
                  <a:moveTo>
                    <a:pt x="497" y="1"/>
                  </a:moveTo>
                  <a:cubicBezTo>
                    <a:pt x="381" y="1"/>
                    <a:pt x="265" y="50"/>
                    <a:pt x="177" y="150"/>
                  </a:cubicBezTo>
                  <a:cubicBezTo>
                    <a:pt x="0" y="326"/>
                    <a:pt x="0" y="591"/>
                    <a:pt x="177" y="790"/>
                  </a:cubicBezTo>
                  <a:lnTo>
                    <a:pt x="1192" y="1805"/>
                  </a:lnTo>
                  <a:lnTo>
                    <a:pt x="552" y="1805"/>
                  </a:lnTo>
                  <a:cubicBezTo>
                    <a:pt x="265" y="1805"/>
                    <a:pt x="88" y="1982"/>
                    <a:pt x="88" y="2159"/>
                  </a:cubicBezTo>
                  <a:cubicBezTo>
                    <a:pt x="88" y="2446"/>
                    <a:pt x="265" y="2622"/>
                    <a:pt x="552" y="2622"/>
                  </a:cubicBezTo>
                  <a:lnTo>
                    <a:pt x="2208" y="2622"/>
                  </a:lnTo>
                  <a:cubicBezTo>
                    <a:pt x="2473" y="2622"/>
                    <a:pt x="2671" y="2446"/>
                    <a:pt x="2671" y="2159"/>
                  </a:cubicBezTo>
                  <a:lnTo>
                    <a:pt x="2671" y="503"/>
                  </a:lnTo>
                  <a:cubicBezTo>
                    <a:pt x="2671" y="238"/>
                    <a:pt x="2473" y="39"/>
                    <a:pt x="2208" y="39"/>
                  </a:cubicBezTo>
                  <a:cubicBezTo>
                    <a:pt x="2009" y="39"/>
                    <a:pt x="1832" y="238"/>
                    <a:pt x="1832" y="503"/>
                  </a:cubicBezTo>
                  <a:lnTo>
                    <a:pt x="1832" y="1143"/>
                  </a:lnTo>
                  <a:lnTo>
                    <a:pt x="817" y="150"/>
                  </a:lnTo>
                  <a:cubicBezTo>
                    <a:pt x="729" y="50"/>
                    <a:pt x="613" y="1"/>
                    <a:pt x="4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5"/>
            <p:cNvSpPr/>
            <p:nvPr/>
          </p:nvSpPr>
          <p:spPr>
            <a:xfrm>
              <a:off x="7090936" y="2748114"/>
              <a:ext cx="58483" cy="57520"/>
            </a:xfrm>
            <a:custGeom>
              <a:rect b="b" l="l" r="r" t="t"/>
              <a:pathLst>
                <a:path extrusionOk="0" h="2628" w="2672">
                  <a:moveTo>
                    <a:pt x="552" y="1"/>
                  </a:moveTo>
                  <a:cubicBezTo>
                    <a:pt x="265" y="1"/>
                    <a:pt x="88" y="199"/>
                    <a:pt x="88" y="464"/>
                  </a:cubicBezTo>
                  <a:cubicBezTo>
                    <a:pt x="88" y="663"/>
                    <a:pt x="265" y="839"/>
                    <a:pt x="552" y="839"/>
                  </a:cubicBezTo>
                  <a:lnTo>
                    <a:pt x="1192" y="839"/>
                  </a:lnTo>
                  <a:lnTo>
                    <a:pt x="177" y="1855"/>
                  </a:lnTo>
                  <a:cubicBezTo>
                    <a:pt x="0" y="2032"/>
                    <a:pt x="0" y="2319"/>
                    <a:pt x="177" y="2495"/>
                  </a:cubicBezTo>
                  <a:cubicBezTo>
                    <a:pt x="265" y="2583"/>
                    <a:pt x="381" y="2628"/>
                    <a:pt x="497" y="2628"/>
                  </a:cubicBezTo>
                  <a:cubicBezTo>
                    <a:pt x="613" y="2628"/>
                    <a:pt x="729" y="2583"/>
                    <a:pt x="817" y="2495"/>
                  </a:cubicBezTo>
                  <a:lnTo>
                    <a:pt x="1832" y="1480"/>
                  </a:lnTo>
                  <a:lnTo>
                    <a:pt x="1832" y="2120"/>
                  </a:lnTo>
                  <a:cubicBezTo>
                    <a:pt x="1832" y="2407"/>
                    <a:pt x="2009" y="2583"/>
                    <a:pt x="2208" y="2583"/>
                  </a:cubicBezTo>
                  <a:cubicBezTo>
                    <a:pt x="2473" y="2583"/>
                    <a:pt x="2671" y="2407"/>
                    <a:pt x="2671" y="2120"/>
                  </a:cubicBezTo>
                  <a:lnTo>
                    <a:pt x="2671" y="464"/>
                  </a:lnTo>
                  <a:lnTo>
                    <a:pt x="2671" y="288"/>
                  </a:lnTo>
                  <a:cubicBezTo>
                    <a:pt x="2561" y="199"/>
                    <a:pt x="2473" y="111"/>
                    <a:pt x="23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5"/>
            <p:cNvSpPr/>
            <p:nvPr/>
          </p:nvSpPr>
          <p:spPr>
            <a:xfrm>
              <a:off x="6827104" y="3013018"/>
              <a:ext cx="58483" cy="57411"/>
            </a:xfrm>
            <a:custGeom>
              <a:rect b="b" l="l" r="r" t="t"/>
              <a:pathLst>
                <a:path extrusionOk="0" h="2623" w="2672">
                  <a:moveTo>
                    <a:pt x="2161" y="1"/>
                  </a:moveTo>
                  <a:cubicBezTo>
                    <a:pt x="2048" y="1"/>
                    <a:pt x="1932" y="50"/>
                    <a:pt x="1833" y="150"/>
                  </a:cubicBezTo>
                  <a:lnTo>
                    <a:pt x="818" y="1143"/>
                  </a:lnTo>
                  <a:lnTo>
                    <a:pt x="818" y="503"/>
                  </a:lnTo>
                  <a:cubicBezTo>
                    <a:pt x="818" y="238"/>
                    <a:pt x="641" y="39"/>
                    <a:pt x="464" y="39"/>
                  </a:cubicBezTo>
                  <a:cubicBezTo>
                    <a:pt x="177" y="39"/>
                    <a:pt x="1" y="238"/>
                    <a:pt x="1" y="503"/>
                  </a:cubicBezTo>
                  <a:lnTo>
                    <a:pt x="1" y="2159"/>
                  </a:lnTo>
                  <a:cubicBezTo>
                    <a:pt x="1" y="2446"/>
                    <a:pt x="177" y="2622"/>
                    <a:pt x="464" y="2622"/>
                  </a:cubicBezTo>
                  <a:lnTo>
                    <a:pt x="2120" y="2622"/>
                  </a:lnTo>
                  <a:cubicBezTo>
                    <a:pt x="2385" y="2622"/>
                    <a:pt x="2584" y="2446"/>
                    <a:pt x="2584" y="2159"/>
                  </a:cubicBezTo>
                  <a:cubicBezTo>
                    <a:pt x="2584" y="1982"/>
                    <a:pt x="2385" y="1805"/>
                    <a:pt x="2120" y="1805"/>
                  </a:cubicBezTo>
                  <a:lnTo>
                    <a:pt x="1480" y="1805"/>
                  </a:lnTo>
                  <a:lnTo>
                    <a:pt x="2473" y="790"/>
                  </a:lnTo>
                  <a:cubicBezTo>
                    <a:pt x="2672" y="591"/>
                    <a:pt x="2672" y="326"/>
                    <a:pt x="2473" y="150"/>
                  </a:cubicBezTo>
                  <a:cubicBezTo>
                    <a:pt x="2385" y="50"/>
                    <a:pt x="2275" y="1"/>
                    <a:pt x="21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5"/>
            <p:cNvSpPr/>
            <p:nvPr/>
          </p:nvSpPr>
          <p:spPr>
            <a:xfrm>
              <a:off x="6827104" y="2748114"/>
              <a:ext cx="58483" cy="57520"/>
            </a:xfrm>
            <a:custGeom>
              <a:rect b="b" l="l" r="r" t="t"/>
              <a:pathLst>
                <a:path extrusionOk="0" h="2628" w="2672">
                  <a:moveTo>
                    <a:pt x="464" y="1"/>
                  </a:moveTo>
                  <a:cubicBezTo>
                    <a:pt x="177" y="1"/>
                    <a:pt x="1" y="199"/>
                    <a:pt x="1" y="464"/>
                  </a:cubicBezTo>
                  <a:lnTo>
                    <a:pt x="1" y="2120"/>
                  </a:lnTo>
                  <a:cubicBezTo>
                    <a:pt x="1" y="2407"/>
                    <a:pt x="177" y="2583"/>
                    <a:pt x="464" y="2583"/>
                  </a:cubicBezTo>
                  <a:cubicBezTo>
                    <a:pt x="641" y="2583"/>
                    <a:pt x="818" y="2407"/>
                    <a:pt x="818" y="2120"/>
                  </a:cubicBezTo>
                  <a:lnTo>
                    <a:pt x="818" y="1480"/>
                  </a:lnTo>
                  <a:lnTo>
                    <a:pt x="1833" y="2495"/>
                  </a:lnTo>
                  <a:cubicBezTo>
                    <a:pt x="1932" y="2583"/>
                    <a:pt x="2048" y="2628"/>
                    <a:pt x="2161" y="2628"/>
                  </a:cubicBezTo>
                  <a:cubicBezTo>
                    <a:pt x="2275" y="2628"/>
                    <a:pt x="2385" y="2583"/>
                    <a:pt x="2473" y="2495"/>
                  </a:cubicBezTo>
                  <a:cubicBezTo>
                    <a:pt x="2672" y="2319"/>
                    <a:pt x="2672" y="2032"/>
                    <a:pt x="2473" y="1855"/>
                  </a:cubicBezTo>
                  <a:lnTo>
                    <a:pt x="1480" y="839"/>
                  </a:lnTo>
                  <a:lnTo>
                    <a:pt x="2120" y="839"/>
                  </a:lnTo>
                  <a:cubicBezTo>
                    <a:pt x="2385" y="839"/>
                    <a:pt x="2584" y="663"/>
                    <a:pt x="2584" y="464"/>
                  </a:cubicBezTo>
                  <a:cubicBezTo>
                    <a:pt x="2584" y="199"/>
                    <a:pt x="2385" y="1"/>
                    <a:pt x="2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7" name="Google Shape;1277;p65"/>
          <p:cNvGrpSpPr/>
          <p:nvPr/>
        </p:nvGrpSpPr>
        <p:grpSpPr>
          <a:xfrm>
            <a:off x="6313492" y="2748486"/>
            <a:ext cx="231942" cy="321943"/>
            <a:chOff x="6313492" y="2748486"/>
            <a:chExt cx="231942" cy="321943"/>
          </a:xfrm>
        </p:grpSpPr>
        <p:sp>
          <p:nvSpPr>
            <p:cNvPr id="1278" name="Google Shape;1278;p65"/>
            <p:cNvSpPr/>
            <p:nvPr/>
          </p:nvSpPr>
          <p:spPr>
            <a:xfrm>
              <a:off x="6355997" y="2973752"/>
              <a:ext cx="150783" cy="58505"/>
            </a:xfrm>
            <a:custGeom>
              <a:rect b="b" l="l" r="r" t="t"/>
              <a:pathLst>
                <a:path extrusionOk="0" h="2673" w="6889">
                  <a:moveTo>
                    <a:pt x="464" y="1"/>
                  </a:moveTo>
                  <a:cubicBezTo>
                    <a:pt x="266" y="1"/>
                    <a:pt x="1" y="288"/>
                    <a:pt x="1" y="465"/>
                  </a:cubicBezTo>
                  <a:cubicBezTo>
                    <a:pt x="1" y="729"/>
                    <a:pt x="266" y="928"/>
                    <a:pt x="464" y="928"/>
                  </a:cubicBezTo>
                  <a:lnTo>
                    <a:pt x="928" y="928"/>
                  </a:lnTo>
                  <a:lnTo>
                    <a:pt x="928" y="1833"/>
                  </a:lnTo>
                  <a:lnTo>
                    <a:pt x="464" y="1833"/>
                  </a:lnTo>
                  <a:cubicBezTo>
                    <a:pt x="266" y="1833"/>
                    <a:pt x="1" y="2032"/>
                    <a:pt x="1" y="2297"/>
                  </a:cubicBezTo>
                  <a:cubicBezTo>
                    <a:pt x="1" y="2496"/>
                    <a:pt x="266" y="2672"/>
                    <a:pt x="464" y="2672"/>
                  </a:cubicBezTo>
                  <a:lnTo>
                    <a:pt x="6535" y="2672"/>
                  </a:lnTo>
                  <a:cubicBezTo>
                    <a:pt x="6712" y="2672"/>
                    <a:pt x="6888" y="2496"/>
                    <a:pt x="6888" y="2297"/>
                  </a:cubicBezTo>
                  <a:cubicBezTo>
                    <a:pt x="6888" y="2032"/>
                    <a:pt x="6712" y="1833"/>
                    <a:pt x="6535" y="1833"/>
                  </a:cubicBezTo>
                  <a:lnTo>
                    <a:pt x="6072" y="1833"/>
                  </a:lnTo>
                  <a:lnTo>
                    <a:pt x="6072" y="928"/>
                  </a:lnTo>
                  <a:lnTo>
                    <a:pt x="6535" y="928"/>
                  </a:lnTo>
                  <a:cubicBezTo>
                    <a:pt x="6712" y="928"/>
                    <a:pt x="6888" y="729"/>
                    <a:pt x="6888" y="465"/>
                  </a:cubicBezTo>
                  <a:cubicBezTo>
                    <a:pt x="6888" y="288"/>
                    <a:pt x="6712" y="1"/>
                    <a:pt x="65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5"/>
            <p:cNvSpPr/>
            <p:nvPr/>
          </p:nvSpPr>
          <p:spPr>
            <a:xfrm>
              <a:off x="6313492" y="2748486"/>
              <a:ext cx="231942" cy="207428"/>
            </a:xfrm>
            <a:custGeom>
              <a:rect b="b" l="l" r="r" t="t"/>
              <a:pathLst>
                <a:path extrusionOk="0" h="9477" w="10597">
                  <a:moveTo>
                    <a:pt x="5431" y="2103"/>
                  </a:moveTo>
                  <a:cubicBezTo>
                    <a:pt x="5718" y="2103"/>
                    <a:pt x="5894" y="2390"/>
                    <a:pt x="5894" y="2566"/>
                  </a:cubicBezTo>
                  <a:lnTo>
                    <a:pt x="5894" y="3118"/>
                  </a:lnTo>
                  <a:cubicBezTo>
                    <a:pt x="6071" y="3207"/>
                    <a:pt x="6270" y="3295"/>
                    <a:pt x="6535" y="3494"/>
                  </a:cubicBezTo>
                  <a:cubicBezTo>
                    <a:pt x="6623" y="3670"/>
                    <a:pt x="6623" y="3957"/>
                    <a:pt x="6535" y="4134"/>
                  </a:cubicBezTo>
                  <a:cubicBezTo>
                    <a:pt x="6446" y="4178"/>
                    <a:pt x="6330" y="4200"/>
                    <a:pt x="6214" y="4200"/>
                  </a:cubicBezTo>
                  <a:cubicBezTo>
                    <a:pt x="6099" y="4200"/>
                    <a:pt x="5983" y="4178"/>
                    <a:pt x="5894" y="4134"/>
                  </a:cubicBezTo>
                  <a:cubicBezTo>
                    <a:pt x="5785" y="3957"/>
                    <a:pt x="5634" y="3889"/>
                    <a:pt x="5493" y="3889"/>
                  </a:cubicBezTo>
                  <a:cubicBezTo>
                    <a:pt x="5405" y="3889"/>
                    <a:pt x="5322" y="3915"/>
                    <a:pt x="5254" y="3957"/>
                  </a:cubicBezTo>
                  <a:cubicBezTo>
                    <a:pt x="5078" y="3957"/>
                    <a:pt x="4967" y="4134"/>
                    <a:pt x="4967" y="4310"/>
                  </a:cubicBezTo>
                  <a:cubicBezTo>
                    <a:pt x="4967" y="4509"/>
                    <a:pt x="5166" y="4774"/>
                    <a:pt x="5431" y="4774"/>
                  </a:cubicBezTo>
                  <a:cubicBezTo>
                    <a:pt x="6181" y="4774"/>
                    <a:pt x="6733" y="5326"/>
                    <a:pt x="6733" y="6054"/>
                  </a:cubicBezTo>
                  <a:cubicBezTo>
                    <a:pt x="6733" y="6606"/>
                    <a:pt x="6358" y="7070"/>
                    <a:pt x="5894" y="7269"/>
                  </a:cubicBezTo>
                  <a:lnTo>
                    <a:pt x="5894" y="7710"/>
                  </a:lnTo>
                  <a:cubicBezTo>
                    <a:pt x="5894" y="7997"/>
                    <a:pt x="5718" y="8174"/>
                    <a:pt x="5431" y="8174"/>
                  </a:cubicBezTo>
                  <a:cubicBezTo>
                    <a:pt x="5166" y="8174"/>
                    <a:pt x="4967" y="7997"/>
                    <a:pt x="4967" y="7710"/>
                  </a:cubicBezTo>
                  <a:lnTo>
                    <a:pt x="4967" y="7269"/>
                  </a:lnTo>
                  <a:cubicBezTo>
                    <a:pt x="4702" y="7158"/>
                    <a:pt x="4415" y="6982"/>
                    <a:pt x="4239" y="6717"/>
                  </a:cubicBezTo>
                  <a:cubicBezTo>
                    <a:pt x="4062" y="6518"/>
                    <a:pt x="4062" y="6253"/>
                    <a:pt x="4239" y="6054"/>
                  </a:cubicBezTo>
                  <a:cubicBezTo>
                    <a:pt x="4309" y="6019"/>
                    <a:pt x="4398" y="5998"/>
                    <a:pt x="4489" y="5998"/>
                  </a:cubicBezTo>
                  <a:cubicBezTo>
                    <a:pt x="4627" y="5998"/>
                    <a:pt x="4773" y="6046"/>
                    <a:pt x="4879" y="6165"/>
                  </a:cubicBezTo>
                  <a:cubicBezTo>
                    <a:pt x="5028" y="6363"/>
                    <a:pt x="5214" y="6463"/>
                    <a:pt x="5419" y="6463"/>
                  </a:cubicBezTo>
                  <a:cubicBezTo>
                    <a:pt x="5487" y="6463"/>
                    <a:pt x="5558" y="6452"/>
                    <a:pt x="5629" y="6430"/>
                  </a:cubicBezTo>
                  <a:cubicBezTo>
                    <a:pt x="5718" y="6341"/>
                    <a:pt x="5894" y="6253"/>
                    <a:pt x="5894" y="6054"/>
                  </a:cubicBezTo>
                  <a:cubicBezTo>
                    <a:pt x="5894" y="5790"/>
                    <a:pt x="5718" y="5613"/>
                    <a:pt x="5431" y="5613"/>
                  </a:cubicBezTo>
                  <a:cubicBezTo>
                    <a:pt x="4702" y="5613"/>
                    <a:pt x="4150" y="5061"/>
                    <a:pt x="4150" y="4310"/>
                  </a:cubicBezTo>
                  <a:cubicBezTo>
                    <a:pt x="4150" y="3759"/>
                    <a:pt x="4415" y="3295"/>
                    <a:pt x="4967" y="3118"/>
                  </a:cubicBezTo>
                  <a:lnTo>
                    <a:pt x="4967" y="2566"/>
                  </a:lnTo>
                  <a:cubicBezTo>
                    <a:pt x="4967" y="2390"/>
                    <a:pt x="5166" y="2103"/>
                    <a:pt x="5431" y="2103"/>
                  </a:cubicBezTo>
                  <a:close/>
                  <a:moveTo>
                    <a:pt x="5346" y="0"/>
                  </a:moveTo>
                  <a:cubicBezTo>
                    <a:pt x="5009" y="0"/>
                    <a:pt x="4668" y="32"/>
                    <a:pt x="4327" y="94"/>
                  </a:cubicBezTo>
                  <a:cubicBezTo>
                    <a:pt x="2318" y="535"/>
                    <a:pt x="751" y="2191"/>
                    <a:pt x="375" y="4134"/>
                  </a:cubicBezTo>
                  <a:cubicBezTo>
                    <a:pt x="0" y="6253"/>
                    <a:pt x="839" y="8372"/>
                    <a:pt x="2583" y="9476"/>
                  </a:cubicBezTo>
                  <a:lnTo>
                    <a:pt x="8279" y="9476"/>
                  </a:lnTo>
                  <a:cubicBezTo>
                    <a:pt x="9758" y="8549"/>
                    <a:pt x="10596" y="6893"/>
                    <a:pt x="10596" y="5149"/>
                  </a:cubicBezTo>
                  <a:cubicBezTo>
                    <a:pt x="10596" y="3582"/>
                    <a:pt x="9934" y="2103"/>
                    <a:pt x="8654" y="1198"/>
                  </a:cubicBezTo>
                  <a:cubicBezTo>
                    <a:pt x="7721" y="403"/>
                    <a:pt x="6558" y="0"/>
                    <a:pt x="53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5"/>
            <p:cNvSpPr/>
            <p:nvPr/>
          </p:nvSpPr>
          <p:spPr>
            <a:xfrm>
              <a:off x="6396117" y="3052525"/>
              <a:ext cx="72491" cy="17904"/>
            </a:xfrm>
            <a:custGeom>
              <a:rect b="b" l="l" r="r" t="t"/>
              <a:pathLst>
                <a:path extrusionOk="0" h="818" w="3312">
                  <a:moveTo>
                    <a:pt x="0" y="0"/>
                  </a:moveTo>
                  <a:cubicBezTo>
                    <a:pt x="199" y="442"/>
                    <a:pt x="640" y="817"/>
                    <a:pt x="1192" y="817"/>
                  </a:cubicBezTo>
                  <a:lnTo>
                    <a:pt x="2119" y="817"/>
                  </a:lnTo>
                  <a:cubicBezTo>
                    <a:pt x="2671" y="817"/>
                    <a:pt x="3135" y="442"/>
                    <a:pt x="33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 name="Google Shape;1281;p65"/>
          <p:cNvGrpSpPr/>
          <p:nvPr/>
        </p:nvGrpSpPr>
        <p:grpSpPr>
          <a:xfrm>
            <a:off x="5764093" y="2748727"/>
            <a:ext cx="322315" cy="321702"/>
            <a:chOff x="5764093" y="2748727"/>
            <a:chExt cx="322315" cy="321702"/>
          </a:xfrm>
        </p:grpSpPr>
        <p:sp>
          <p:nvSpPr>
            <p:cNvPr id="1282" name="Google Shape;1282;p65"/>
            <p:cNvSpPr/>
            <p:nvPr/>
          </p:nvSpPr>
          <p:spPr>
            <a:xfrm>
              <a:off x="5764093" y="3013740"/>
              <a:ext cx="94729" cy="56689"/>
            </a:xfrm>
            <a:custGeom>
              <a:rect b="b" l="l" r="r" t="t"/>
              <a:pathLst>
                <a:path extrusionOk="0" h="2590" w="4328">
                  <a:moveTo>
                    <a:pt x="2079" y="1"/>
                  </a:moveTo>
                  <a:cubicBezTo>
                    <a:pt x="2027" y="1"/>
                    <a:pt x="1974" y="3"/>
                    <a:pt x="1921" y="6"/>
                  </a:cubicBezTo>
                  <a:cubicBezTo>
                    <a:pt x="818" y="117"/>
                    <a:pt x="1" y="1110"/>
                    <a:pt x="1" y="2324"/>
                  </a:cubicBezTo>
                  <a:cubicBezTo>
                    <a:pt x="1" y="2413"/>
                    <a:pt x="89" y="2589"/>
                    <a:pt x="266" y="2589"/>
                  </a:cubicBezTo>
                  <a:lnTo>
                    <a:pt x="3952" y="2589"/>
                  </a:lnTo>
                  <a:cubicBezTo>
                    <a:pt x="4129" y="2589"/>
                    <a:pt x="4328" y="2413"/>
                    <a:pt x="4328" y="2126"/>
                  </a:cubicBezTo>
                  <a:cubicBezTo>
                    <a:pt x="4328" y="982"/>
                    <a:pt x="3312" y="1"/>
                    <a:pt x="20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5"/>
            <p:cNvSpPr/>
            <p:nvPr/>
          </p:nvSpPr>
          <p:spPr>
            <a:xfrm>
              <a:off x="5878609" y="3013872"/>
              <a:ext cx="92803" cy="56557"/>
            </a:xfrm>
            <a:custGeom>
              <a:rect b="b" l="l" r="r" t="t"/>
              <a:pathLst>
                <a:path extrusionOk="0" h="2584" w="4240">
                  <a:moveTo>
                    <a:pt x="2120" y="0"/>
                  </a:moveTo>
                  <a:cubicBezTo>
                    <a:pt x="928" y="0"/>
                    <a:pt x="1" y="927"/>
                    <a:pt x="1" y="2120"/>
                  </a:cubicBezTo>
                  <a:cubicBezTo>
                    <a:pt x="1" y="2407"/>
                    <a:pt x="199" y="2583"/>
                    <a:pt x="376" y="2583"/>
                  </a:cubicBezTo>
                  <a:lnTo>
                    <a:pt x="3864" y="2583"/>
                  </a:lnTo>
                  <a:cubicBezTo>
                    <a:pt x="4063" y="2583"/>
                    <a:pt x="4239" y="2407"/>
                    <a:pt x="4239" y="2120"/>
                  </a:cubicBezTo>
                  <a:cubicBezTo>
                    <a:pt x="4239" y="927"/>
                    <a:pt x="3312" y="0"/>
                    <a:pt x="21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5"/>
            <p:cNvSpPr/>
            <p:nvPr/>
          </p:nvSpPr>
          <p:spPr>
            <a:xfrm>
              <a:off x="5991680" y="3013872"/>
              <a:ext cx="94729" cy="56557"/>
            </a:xfrm>
            <a:custGeom>
              <a:rect b="b" l="l" r="r" t="t"/>
              <a:pathLst>
                <a:path extrusionOk="0" h="2584" w="4328">
                  <a:moveTo>
                    <a:pt x="2120" y="0"/>
                  </a:moveTo>
                  <a:cubicBezTo>
                    <a:pt x="906" y="0"/>
                    <a:pt x="1" y="927"/>
                    <a:pt x="1" y="2120"/>
                  </a:cubicBezTo>
                  <a:cubicBezTo>
                    <a:pt x="1" y="2407"/>
                    <a:pt x="177" y="2583"/>
                    <a:pt x="464" y="2583"/>
                  </a:cubicBezTo>
                  <a:lnTo>
                    <a:pt x="3864" y="2583"/>
                  </a:lnTo>
                  <a:cubicBezTo>
                    <a:pt x="4129" y="2583"/>
                    <a:pt x="4327" y="2407"/>
                    <a:pt x="4327" y="2120"/>
                  </a:cubicBezTo>
                  <a:cubicBezTo>
                    <a:pt x="4327" y="927"/>
                    <a:pt x="3312" y="0"/>
                    <a:pt x="21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5"/>
            <p:cNvSpPr/>
            <p:nvPr/>
          </p:nvSpPr>
          <p:spPr>
            <a:xfrm>
              <a:off x="5784383" y="2957818"/>
              <a:ext cx="56076" cy="56076"/>
            </a:xfrm>
            <a:custGeom>
              <a:rect b="b" l="l" r="r" t="t"/>
              <a:pathLst>
                <a:path extrusionOk="0" h="2562" w="2562">
                  <a:moveTo>
                    <a:pt x="1281" y="0"/>
                  </a:moveTo>
                  <a:cubicBezTo>
                    <a:pt x="553" y="0"/>
                    <a:pt x="1" y="552"/>
                    <a:pt x="1" y="1281"/>
                  </a:cubicBezTo>
                  <a:cubicBezTo>
                    <a:pt x="1" y="1921"/>
                    <a:pt x="553" y="2561"/>
                    <a:pt x="1281" y="2561"/>
                  </a:cubicBezTo>
                  <a:cubicBezTo>
                    <a:pt x="2010" y="2561"/>
                    <a:pt x="2562" y="1921"/>
                    <a:pt x="2562" y="1281"/>
                  </a:cubicBezTo>
                  <a:cubicBezTo>
                    <a:pt x="2562" y="552"/>
                    <a:pt x="2010" y="0"/>
                    <a:pt x="12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5"/>
            <p:cNvSpPr/>
            <p:nvPr/>
          </p:nvSpPr>
          <p:spPr>
            <a:xfrm>
              <a:off x="5896972" y="2957818"/>
              <a:ext cx="56557" cy="56076"/>
            </a:xfrm>
            <a:custGeom>
              <a:rect b="b" l="l" r="r" t="t"/>
              <a:pathLst>
                <a:path extrusionOk="0" h="2562" w="2584">
                  <a:moveTo>
                    <a:pt x="1281" y="0"/>
                  </a:moveTo>
                  <a:cubicBezTo>
                    <a:pt x="553" y="0"/>
                    <a:pt x="1" y="552"/>
                    <a:pt x="1" y="1281"/>
                  </a:cubicBezTo>
                  <a:cubicBezTo>
                    <a:pt x="1" y="1921"/>
                    <a:pt x="553" y="2561"/>
                    <a:pt x="1281" y="2561"/>
                  </a:cubicBezTo>
                  <a:cubicBezTo>
                    <a:pt x="2032" y="2561"/>
                    <a:pt x="2584" y="1921"/>
                    <a:pt x="2584" y="1281"/>
                  </a:cubicBezTo>
                  <a:cubicBezTo>
                    <a:pt x="2584" y="552"/>
                    <a:pt x="2032" y="0"/>
                    <a:pt x="12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5"/>
            <p:cNvSpPr/>
            <p:nvPr/>
          </p:nvSpPr>
          <p:spPr>
            <a:xfrm>
              <a:off x="5850593" y="2842821"/>
              <a:ext cx="56557" cy="58483"/>
            </a:xfrm>
            <a:custGeom>
              <a:rect b="b" l="l" r="r" t="t"/>
              <a:pathLst>
                <a:path extrusionOk="0" h="2672" w="2584">
                  <a:moveTo>
                    <a:pt x="1281" y="0"/>
                  </a:moveTo>
                  <a:cubicBezTo>
                    <a:pt x="552" y="0"/>
                    <a:pt x="0" y="641"/>
                    <a:pt x="0" y="1303"/>
                  </a:cubicBezTo>
                  <a:cubicBezTo>
                    <a:pt x="0" y="2031"/>
                    <a:pt x="552" y="2672"/>
                    <a:pt x="1281" y="2672"/>
                  </a:cubicBezTo>
                  <a:cubicBezTo>
                    <a:pt x="1943" y="2672"/>
                    <a:pt x="2583" y="2031"/>
                    <a:pt x="2583" y="1303"/>
                  </a:cubicBezTo>
                  <a:cubicBezTo>
                    <a:pt x="2583" y="641"/>
                    <a:pt x="1943" y="0"/>
                    <a:pt x="12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5"/>
            <p:cNvSpPr/>
            <p:nvPr/>
          </p:nvSpPr>
          <p:spPr>
            <a:xfrm>
              <a:off x="5943352" y="2842821"/>
              <a:ext cx="58505" cy="58483"/>
            </a:xfrm>
            <a:custGeom>
              <a:rect b="b" l="l" r="r" t="t"/>
              <a:pathLst>
                <a:path extrusionOk="0" h="2672" w="2673">
                  <a:moveTo>
                    <a:pt x="1281" y="0"/>
                  </a:moveTo>
                  <a:cubicBezTo>
                    <a:pt x="641" y="0"/>
                    <a:pt x="1" y="641"/>
                    <a:pt x="1" y="1303"/>
                  </a:cubicBezTo>
                  <a:cubicBezTo>
                    <a:pt x="1" y="2031"/>
                    <a:pt x="641" y="2672"/>
                    <a:pt x="1281" y="2672"/>
                  </a:cubicBezTo>
                  <a:cubicBezTo>
                    <a:pt x="2010" y="2672"/>
                    <a:pt x="2672" y="2031"/>
                    <a:pt x="2672" y="1303"/>
                  </a:cubicBezTo>
                  <a:cubicBezTo>
                    <a:pt x="2672" y="641"/>
                    <a:pt x="2010" y="0"/>
                    <a:pt x="12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5"/>
            <p:cNvSpPr/>
            <p:nvPr/>
          </p:nvSpPr>
          <p:spPr>
            <a:xfrm>
              <a:off x="6009562" y="2957818"/>
              <a:ext cx="56557" cy="56076"/>
            </a:xfrm>
            <a:custGeom>
              <a:rect b="b" l="l" r="r" t="t"/>
              <a:pathLst>
                <a:path extrusionOk="0" h="2562" w="2584">
                  <a:moveTo>
                    <a:pt x="1303" y="0"/>
                  </a:moveTo>
                  <a:cubicBezTo>
                    <a:pt x="552" y="0"/>
                    <a:pt x="0" y="552"/>
                    <a:pt x="0" y="1281"/>
                  </a:cubicBezTo>
                  <a:cubicBezTo>
                    <a:pt x="0" y="1921"/>
                    <a:pt x="552" y="2561"/>
                    <a:pt x="1303" y="2561"/>
                  </a:cubicBezTo>
                  <a:cubicBezTo>
                    <a:pt x="2031" y="2561"/>
                    <a:pt x="2583" y="1921"/>
                    <a:pt x="2583" y="1281"/>
                  </a:cubicBezTo>
                  <a:cubicBezTo>
                    <a:pt x="2583" y="552"/>
                    <a:pt x="2031" y="0"/>
                    <a:pt x="13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5"/>
            <p:cNvSpPr/>
            <p:nvPr/>
          </p:nvSpPr>
          <p:spPr>
            <a:xfrm>
              <a:off x="5895046" y="2748727"/>
              <a:ext cx="60410" cy="74308"/>
            </a:xfrm>
            <a:custGeom>
              <a:rect b="b" l="l" r="r" t="t"/>
              <a:pathLst>
                <a:path extrusionOk="0" h="3395" w="2760">
                  <a:moveTo>
                    <a:pt x="1372" y="0"/>
                  </a:moveTo>
                  <a:cubicBezTo>
                    <a:pt x="1281" y="0"/>
                    <a:pt x="1192" y="28"/>
                    <a:pt x="1104" y="83"/>
                  </a:cubicBezTo>
                  <a:lnTo>
                    <a:pt x="177" y="988"/>
                  </a:lnTo>
                  <a:cubicBezTo>
                    <a:pt x="0" y="1187"/>
                    <a:pt x="0" y="1452"/>
                    <a:pt x="177" y="1540"/>
                  </a:cubicBezTo>
                  <a:cubicBezTo>
                    <a:pt x="265" y="1639"/>
                    <a:pt x="381" y="1689"/>
                    <a:pt x="497" y="1689"/>
                  </a:cubicBezTo>
                  <a:cubicBezTo>
                    <a:pt x="613" y="1689"/>
                    <a:pt x="729" y="1639"/>
                    <a:pt x="817" y="1540"/>
                  </a:cubicBezTo>
                  <a:lnTo>
                    <a:pt x="905" y="1452"/>
                  </a:lnTo>
                  <a:lnTo>
                    <a:pt x="905" y="3019"/>
                  </a:lnTo>
                  <a:cubicBezTo>
                    <a:pt x="905" y="3196"/>
                    <a:pt x="1104" y="3394"/>
                    <a:pt x="1369" y="3394"/>
                  </a:cubicBezTo>
                  <a:cubicBezTo>
                    <a:pt x="1656" y="3394"/>
                    <a:pt x="1833" y="3196"/>
                    <a:pt x="1833" y="3019"/>
                  </a:cubicBezTo>
                  <a:lnTo>
                    <a:pt x="1833" y="1452"/>
                  </a:lnTo>
                  <a:lnTo>
                    <a:pt x="1921" y="1540"/>
                  </a:lnTo>
                  <a:cubicBezTo>
                    <a:pt x="2020" y="1639"/>
                    <a:pt x="2136" y="1689"/>
                    <a:pt x="2249" y="1689"/>
                  </a:cubicBezTo>
                  <a:cubicBezTo>
                    <a:pt x="2362" y="1689"/>
                    <a:pt x="2473" y="1639"/>
                    <a:pt x="2561" y="1540"/>
                  </a:cubicBezTo>
                  <a:cubicBezTo>
                    <a:pt x="2760" y="1452"/>
                    <a:pt x="2760" y="1187"/>
                    <a:pt x="2561" y="988"/>
                  </a:cubicBezTo>
                  <a:lnTo>
                    <a:pt x="1656" y="83"/>
                  </a:lnTo>
                  <a:cubicBezTo>
                    <a:pt x="1557" y="28"/>
                    <a:pt x="1463" y="0"/>
                    <a:pt x="13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5"/>
            <p:cNvSpPr/>
            <p:nvPr/>
          </p:nvSpPr>
          <p:spPr>
            <a:xfrm>
              <a:off x="5989754" y="2748727"/>
              <a:ext cx="58002" cy="74308"/>
            </a:xfrm>
            <a:custGeom>
              <a:rect b="b" l="l" r="r" t="t"/>
              <a:pathLst>
                <a:path extrusionOk="0" h="3395" w="2650">
                  <a:moveTo>
                    <a:pt x="1339" y="0"/>
                  </a:moveTo>
                  <a:cubicBezTo>
                    <a:pt x="1236" y="0"/>
                    <a:pt x="1148" y="28"/>
                    <a:pt x="1104" y="83"/>
                  </a:cubicBezTo>
                  <a:lnTo>
                    <a:pt x="177" y="988"/>
                  </a:lnTo>
                  <a:cubicBezTo>
                    <a:pt x="0" y="1187"/>
                    <a:pt x="0" y="1452"/>
                    <a:pt x="177" y="1540"/>
                  </a:cubicBezTo>
                  <a:cubicBezTo>
                    <a:pt x="265" y="1639"/>
                    <a:pt x="381" y="1689"/>
                    <a:pt x="497" y="1689"/>
                  </a:cubicBezTo>
                  <a:cubicBezTo>
                    <a:pt x="613" y="1689"/>
                    <a:pt x="729" y="1639"/>
                    <a:pt x="817" y="1540"/>
                  </a:cubicBezTo>
                  <a:lnTo>
                    <a:pt x="905" y="1452"/>
                  </a:lnTo>
                  <a:lnTo>
                    <a:pt x="905" y="3019"/>
                  </a:lnTo>
                  <a:cubicBezTo>
                    <a:pt x="905" y="3196"/>
                    <a:pt x="1104" y="3394"/>
                    <a:pt x="1369" y="3394"/>
                  </a:cubicBezTo>
                  <a:cubicBezTo>
                    <a:pt x="1546" y="3394"/>
                    <a:pt x="1833" y="3196"/>
                    <a:pt x="1833" y="3019"/>
                  </a:cubicBezTo>
                  <a:lnTo>
                    <a:pt x="1833" y="1452"/>
                  </a:lnTo>
                  <a:lnTo>
                    <a:pt x="1921" y="1540"/>
                  </a:lnTo>
                  <a:cubicBezTo>
                    <a:pt x="2009" y="1639"/>
                    <a:pt x="2125" y="1689"/>
                    <a:pt x="2241" y="1689"/>
                  </a:cubicBezTo>
                  <a:cubicBezTo>
                    <a:pt x="2357" y="1689"/>
                    <a:pt x="2473" y="1639"/>
                    <a:pt x="2561" y="1540"/>
                  </a:cubicBezTo>
                  <a:cubicBezTo>
                    <a:pt x="2649" y="1452"/>
                    <a:pt x="2649" y="1187"/>
                    <a:pt x="2561" y="988"/>
                  </a:cubicBezTo>
                  <a:lnTo>
                    <a:pt x="1656" y="83"/>
                  </a:lnTo>
                  <a:cubicBezTo>
                    <a:pt x="1557" y="28"/>
                    <a:pt x="1441" y="0"/>
                    <a:pt x="13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5"/>
            <p:cNvSpPr/>
            <p:nvPr/>
          </p:nvSpPr>
          <p:spPr>
            <a:xfrm>
              <a:off x="5802265" y="2748727"/>
              <a:ext cx="58483" cy="74308"/>
            </a:xfrm>
            <a:custGeom>
              <a:rect b="b" l="l" r="r" t="t"/>
              <a:pathLst>
                <a:path extrusionOk="0" h="3395" w="2672">
                  <a:moveTo>
                    <a:pt x="1325" y="0"/>
                  </a:moveTo>
                  <a:cubicBezTo>
                    <a:pt x="1220" y="0"/>
                    <a:pt x="1105" y="28"/>
                    <a:pt x="1016" y="83"/>
                  </a:cubicBezTo>
                  <a:lnTo>
                    <a:pt x="89" y="988"/>
                  </a:lnTo>
                  <a:cubicBezTo>
                    <a:pt x="1" y="1187"/>
                    <a:pt x="1" y="1452"/>
                    <a:pt x="89" y="1540"/>
                  </a:cubicBezTo>
                  <a:cubicBezTo>
                    <a:pt x="188" y="1639"/>
                    <a:pt x="304" y="1689"/>
                    <a:pt x="417" y="1689"/>
                  </a:cubicBezTo>
                  <a:cubicBezTo>
                    <a:pt x="531" y="1689"/>
                    <a:pt x="641" y="1639"/>
                    <a:pt x="729" y="1540"/>
                  </a:cubicBezTo>
                  <a:lnTo>
                    <a:pt x="840" y="1452"/>
                  </a:lnTo>
                  <a:lnTo>
                    <a:pt x="840" y="3019"/>
                  </a:lnTo>
                  <a:cubicBezTo>
                    <a:pt x="840" y="3196"/>
                    <a:pt x="1105" y="3394"/>
                    <a:pt x="1281" y="3394"/>
                  </a:cubicBezTo>
                  <a:cubicBezTo>
                    <a:pt x="1568" y="3394"/>
                    <a:pt x="1745" y="3196"/>
                    <a:pt x="1745" y="3019"/>
                  </a:cubicBezTo>
                  <a:lnTo>
                    <a:pt x="1745" y="1452"/>
                  </a:lnTo>
                  <a:lnTo>
                    <a:pt x="1833" y="1540"/>
                  </a:lnTo>
                  <a:cubicBezTo>
                    <a:pt x="1932" y="1639"/>
                    <a:pt x="2048" y="1689"/>
                    <a:pt x="2164" y="1689"/>
                  </a:cubicBezTo>
                  <a:cubicBezTo>
                    <a:pt x="2280" y="1689"/>
                    <a:pt x="2396" y="1639"/>
                    <a:pt x="2495" y="1540"/>
                  </a:cubicBezTo>
                  <a:cubicBezTo>
                    <a:pt x="2672" y="1452"/>
                    <a:pt x="2672" y="1187"/>
                    <a:pt x="2495" y="988"/>
                  </a:cubicBezTo>
                  <a:lnTo>
                    <a:pt x="1568" y="83"/>
                  </a:lnTo>
                  <a:cubicBezTo>
                    <a:pt x="1524" y="28"/>
                    <a:pt x="1430" y="0"/>
                    <a:pt x="13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5"/>
            <p:cNvSpPr/>
            <p:nvPr/>
          </p:nvSpPr>
          <p:spPr>
            <a:xfrm>
              <a:off x="5925010" y="2901282"/>
              <a:ext cx="94707" cy="127101"/>
            </a:xfrm>
            <a:custGeom>
              <a:rect b="b" l="l" r="r" t="t"/>
              <a:pathLst>
                <a:path extrusionOk="0" h="5807" w="4327">
                  <a:moveTo>
                    <a:pt x="2119" y="1"/>
                  </a:moveTo>
                  <a:cubicBezTo>
                    <a:pt x="1104" y="1"/>
                    <a:pt x="287" y="729"/>
                    <a:pt x="0" y="1656"/>
                  </a:cubicBezTo>
                  <a:cubicBezTo>
                    <a:pt x="1192" y="1745"/>
                    <a:pt x="2119" y="2672"/>
                    <a:pt x="2119" y="3864"/>
                  </a:cubicBezTo>
                  <a:cubicBezTo>
                    <a:pt x="2119" y="4239"/>
                    <a:pt x="2031" y="4592"/>
                    <a:pt x="1854" y="4968"/>
                  </a:cubicBezTo>
                  <a:cubicBezTo>
                    <a:pt x="2119" y="5144"/>
                    <a:pt x="2406" y="5431"/>
                    <a:pt x="2583" y="5807"/>
                  </a:cubicBezTo>
                  <a:cubicBezTo>
                    <a:pt x="2760" y="5431"/>
                    <a:pt x="3047" y="5144"/>
                    <a:pt x="3311" y="4968"/>
                  </a:cubicBezTo>
                  <a:cubicBezTo>
                    <a:pt x="3135" y="4592"/>
                    <a:pt x="3047" y="4239"/>
                    <a:pt x="3047" y="3864"/>
                  </a:cubicBezTo>
                  <a:cubicBezTo>
                    <a:pt x="3047" y="2937"/>
                    <a:pt x="3510" y="2208"/>
                    <a:pt x="4327" y="1833"/>
                  </a:cubicBezTo>
                  <a:cubicBezTo>
                    <a:pt x="4150" y="839"/>
                    <a:pt x="3223" y="1"/>
                    <a:pt x="21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5"/>
            <p:cNvSpPr/>
            <p:nvPr/>
          </p:nvSpPr>
          <p:spPr>
            <a:xfrm>
              <a:off x="5830303" y="2901282"/>
              <a:ext cx="94729" cy="127101"/>
            </a:xfrm>
            <a:custGeom>
              <a:rect b="b" l="l" r="r" t="t"/>
              <a:pathLst>
                <a:path extrusionOk="0" h="5807" w="4328">
                  <a:moveTo>
                    <a:pt x="2208" y="1"/>
                  </a:moveTo>
                  <a:cubicBezTo>
                    <a:pt x="1104" y="1"/>
                    <a:pt x="199" y="839"/>
                    <a:pt x="0" y="1833"/>
                  </a:cubicBezTo>
                  <a:cubicBezTo>
                    <a:pt x="839" y="2208"/>
                    <a:pt x="1303" y="2937"/>
                    <a:pt x="1303" y="3864"/>
                  </a:cubicBezTo>
                  <a:cubicBezTo>
                    <a:pt x="1303" y="4239"/>
                    <a:pt x="1214" y="4592"/>
                    <a:pt x="1016" y="4968"/>
                  </a:cubicBezTo>
                  <a:cubicBezTo>
                    <a:pt x="1303" y="5144"/>
                    <a:pt x="1568" y="5431"/>
                    <a:pt x="1766" y="5807"/>
                  </a:cubicBezTo>
                  <a:cubicBezTo>
                    <a:pt x="1943" y="5431"/>
                    <a:pt x="2208" y="5144"/>
                    <a:pt x="2495" y="4968"/>
                  </a:cubicBezTo>
                  <a:cubicBezTo>
                    <a:pt x="2318" y="4592"/>
                    <a:pt x="2208" y="4239"/>
                    <a:pt x="2208" y="3864"/>
                  </a:cubicBezTo>
                  <a:cubicBezTo>
                    <a:pt x="2208" y="2672"/>
                    <a:pt x="3135" y="1745"/>
                    <a:pt x="4327" y="1656"/>
                  </a:cubicBezTo>
                  <a:cubicBezTo>
                    <a:pt x="4062" y="729"/>
                    <a:pt x="3223" y="1"/>
                    <a:pt x="22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 name="Google Shape;1295;p65"/>
          <p:cNvGrpSpPr/>
          <p:nvPr/>
        </p:nvGrpSpPr>
        <p:grpSpPr>
          <a:xfrm>
            <a:off x="5216643" y="2748114"/>
            <a:ext cx="321834" cy="322315"/>
            <a:chOff x="5216643" y="2748114"/>
            <a:chExt cx="321834" cy="322315"/>
          </a:xfrm>
        </p:grpSpPr>
        <p:sp>
          <p:nvSpPr>
            <p:cNvPr id="1296" name="Google Shape;1296;p65"/>
            <p:cNvSpPr/>
            <p:nvPr/>
          </p:nvSpPr>
          <p:spPr>
            <a:xfrm>
              <a:off x="5377560" y="2794493"/>
              <a:ext cx="17882" cy="20333"/>
            </a:xfrm>
            <a:custGeom>
              <a:rect b="b" l="l" r="r" t="t"/>
              <a:pathLst>
                <a:path extrusionOk="0" h="929" w="817">
                  <a:moveTo>
                    <a:pt x="464" y="1"/>
                  </a:moveTo>
                  <a:cubicBezTo>
                    <a:pt x="177" y="1"/>
                    <a:pt x="0" y="288"/>
                    <a:pt x="0" y="464"/>
                  </a:cubicBezTo>
                  <a:cubicBezTo>
                    <a:pt x="0" y="751"/>
                    <a:pt x="177" y="928"/>
                    <a:pt x="464" y="928"/>
                  </a:cubicBezTo>
                  <a:cubicBezTo>
                    <a:pt x="640" y="928"/>
                    <a:pt x="817" y="751"/>
                    <a:pt x="817" y="464"/>
                  </a:cubicBezTo>
                  <a:cubicBezTo>
                    <a:pt x="817" y="288"/>
                    <a:pt x="640" y="1"/>
                    <a:pt x="4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5"/>
            <p:cNvSpPr/>
            <p:nvPr/>
          </p:nvSpPr>
          <p:spPr>
            <a:xfrm>
              <a:off x="5331159" y="2748114"/>
              <a:ext cx="112611" cy="113093"/>
            </a:xfrm>
            <a:custGeom>
              <a:rect b="b" l="l" r="r" t="t"/>
              <a:pathLst>
                <a:path extrusionOk="0" h="5167" w="5145">
                  <a:moveTo>
                    <a:pt x="2584" y="1303"/>
                  </a:moveTo>
                  <a:cubicBezTo>
                    <a:pt x="3224" y="1303"/>
                    <a:pt x="3864" y="1855"/>
                    <a:pt x="3864" y="2583"/>
                  </a:cubicBezTo>
                  <a:cubicBezTo>
                    <a:pt x="3864" y="3312"/>
                    <a:pt x="3224" y="3864"/>
                    <a:pt x="2584" y="3864"/>
                  </a:cubicBezTo>
                  <a:cubicBezTo>
                    <a:pt x="1833" y="3864"/>
                    <a:pt x="1281" y="3312"/>
                    <a:pt x="1281" y="2583"/>
                  </a:cubicBezTo>
                  <a:cubicBezTo>
                    <a:pt x="1281" y="1855"/>
                    <a:pt x="1833" y="1303"/>
                    <a:pt x="2584" y="1303"/>
                  </a:cubicBezTo>
                  <a:close/>
                  <a:moveTo>
                    <a:pt x="2584" y="1"/>
                  </a:moveTo>
                  <a:cubicBezTo>
                    <a:pt x="1105" y="1"/>
                    <a:pt x="1" y="1215"/>
                    <a:pt x="1" y="2583"/>
                  </a:cubicBezTo>
                  <a:cubicBezTo>
                    <a:pt x="1" y="4063"/>
                    <a:pt x="1105" y="5166"/>
                    <a:pt x="2584" y="5166"/>
                  </a:cubicBezTo>
                  <a:cubicBezTo>
                    <a:pt x="3952" y="5166"/>
                    <a:pt x="5145" y="4063"/>
                    <a:pt x="5145" y="2583"/>
                  </a:cubicBezTo>
                  <a:cubicBezTo>
                    <a:pt x="5145" y="1215"/>
                    <a:pt x="3952" y="1"/>
                    <a:pt x="25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5"/>
            <p:cNvSpPr/>
            <p:nvPr/>
          </p:nvSpPr>
          <p:spPr>
            <a:xfrm>
              <a:off x="5216643" y="2831308"/>
              <a:ext cx="321834" cy="239121"/>
            </a:xfrm>
            <a:custGeom>
              <a:rect b="b" l="l" r="r" t="t"/>
              <a:pathLst>
                <a:path extrusionOk="0" h="10925" w="14704">
                  <a:moveTo>
                    <a:pt x="10377" y="3926"/>
                  </a:moveTo>
                  <a:cubicBezTo>
                    <a:pt x="10575" y="3926"/>
                    <a:pt x="10840" y="4213"/>
                    <a:pt x="10840" y="4390"/>
                  </a:cubicBezTo>
                  <a:cubicBezTo>
                    <a:pt x="10840" y="4677"/>
                    <a:pt x="10575" y="4853"/>
                    <a:pt x="10377" y="4853"/>
                  </a:cubicBezTo>
                  <a:cubicBezTo>
                    <a:pt x="10112" y="4853"/>
                    <a:pt x="9935" y="4677"/>
                    <a:pt x="9935" y="4390"/>
                  </a:cubicBezTo>
                  <a:cubicBezTo>
                    <a:pt x="9935" y="4213"/>
                    <a:pt x="10112" y="3926"/>
                    <a:pt x="10377" y="3926"/>
                  </a:cubicBezTo>
                  <a:close/>
                  <a:moveTo>
                    <a:pt x="12207" y="1"/>
                  </a:moveTo>
                  <a:cubicBezTo>
                    <a:pt x="11869" y="1"/>
                    <a:pt x="11528" y="84"/>
                    <a:pt x="11215" y="262"/>
                  </a:cubicBezTo>
                  <a:lnTo>
                    <a:pt x="10928" y="438"/>
                  </a:lnTo>
                  <a:cubicBezTo>
                    <a:pt x="10840" y="438"/>
                    <a:pt x="10840" y="350"/>
                    <a:pt x="10840" y="350"/>
                  </a:cubicBezTo>
                  <a:cubicBezTo>
                    <a:pt x="10663" y="813"/>
                    <a:pt x="10377" y="1078"/>
                    <a:pt x="10023" y="1365"/>
                  </a:cubicBezTo>
                  <a:cubicBezTo>
                    <a:pt x="10200" y="1454"/>
                    <a:pt x="10377" y="1630"/>
                    <a:pt x="10377" y="1829"/>
                  </a:cubicBezTo>
                  <a:cubicBezTo>
                    <a:pt x="10377" y="2094"/>
                    <a:pt x="10200" y="2270"/>
                    <a:pt x="9935" y="2270"/>
                  </a:cubicBezTo>
                  <a:lnTo>
                    <a:pt x="5608" y="2270"/>
                  </a:lnTo>
                  <a:cubicBezTo>
                    <a:pt x="5409" y="2270"/>
                    <a:pt x="5233" y="2094"/>
                    <a:pt x="5233" y="1829"/>
                  </a:cubicBezTo>
                  <a:cubicBezTo>
                    <a:pt x="5233" y="1630"/>
                    <a:pt x="5321" y="1454"/>
                    <a:pt x="5520" y="1365"/>
                  </a:cubicBezTo>
                  <a:cubicBezTo>
                    <a:pt x="5233" y="1078"/>
                    <a:pt x="4968" y="813"/>
                    <a:pt x="4769" y="350"/>
                  </a:cubicBezTo>
                  <a:cubicBezTo>
                    <a:pt x="2937" y="1277"/>
                    <a:pt x="1745" y="2933"/>
                    <a:pt x="1745" y="4765"/>
                  </a:cubicBezTo>
                  <a:cubicBezTo>
                    <a:pt x="1281" y="4588"/>
                    <a:pt x="818" y="4125"/>
                    <a:pt x="818" y="3573"/>
                  </a:cubicBezTo>
                  <a:cubicBezTo>
                    <a:pt x="818" y="3286"/>
                    <a:pt x="641" y="3109"/>
                    <a:pt x="442" y="3109"/>
                  </a:cubicBezTo>
                  <a:cubicBezTo>
                    <a:pt x="177" y="3109"/>
                    <a:pt x="1" y="3286"/>
                    <a:pt x="1" y="3573"/>
                  </a:cubicBezTo>
                  <a:cubicBezTo>
                    <a:pt x="1" y="4588"/>
                    <a:pt x="818" y="5493"/>
                    <a:pt x="1833" y="5692"/>
                  </a:cubicBezTo>
                  <a:cubicBezTo>
                    <a:pt x="2010" y="6884"/>
                    <a:pt x="2760" y="8076"/>
                    <a:pt x="3864" y="8805"/>
                  </a:cubicBezTo>
                  <a:lnTo>
                    <a:pt x="3864" y="9644"/>
                  </a:lnTo>
                  <a:cubicBezTo>
                    <a:pt x="3952" y="10372"/>
                    <a:pt x="4504" y="10924"/>
                    <a:pt x="5233" y="10924"/>
                  </a:cubicBezTo>
                  <a:cubicBezTo>
                    <a:pt x="5785" y="10924"/>
                    <a:pt x="6337" y="10461"/>
                    <a:pt x="6425" y="9909"/>
                  </a:cubicBezTo>
                  <a:cubicBezTo>
                    <a:pt x="6844" y="10008"/>
                    <a:pt x="7330" y="10058"/>
                    <a:pt x="7802" y="10058"/>
                  </a:cubicBezTo>
                  <a:cubicBezTo>
                    <a:pt x="8274" y="10058"/>
                    <a:pt x="8732" y="10008"/>
                    <a:pt x="9096" y="9909"/>
                  </a:cubicBezTo>
                  <a:cubicBezTo>
                    <a:pt x="9184" y="10196"/>
                    <a:pt x="9273" y="10372"/>
                    <a:pt x="9471" y="10549"/>
                  </a:cubicBezTo>
                  <a:cubicBezTo>
                    <a:pt x="9648" y="10836"/>
                    <a:pt x="10023" y="10924"/>
                    <a:pt x="10377" y="10924"/>
                  </a:cubicBezTo>
                  <a:cubicBezTo>
                    <a:pt x="11127" y="10924"/>
                    <a:pt x="11679" y="10372"/>
                    <a:pt x="11679" y="9644"/>
                  </a:cubicBezTo>
                  <a:lnTo>
                    <a:pt x="11679" y="9004"/>
                  </a:lnTo>
                  <a:cubicBezTo>
                    <a:pt x="12143" y="8540"/>
                    <a:pt x="12584" y="7988"/>
                    <a:pt x="12871" y="7436"/>
                  </a:cubicBezTo>
                  <a:lnTo>
                    <a:pt x="13423" y="7436"/>
                  </a:lnTo>
                  <a:cubicBezTo>
                    <a:pt x="14063" y="7436"/>
                    <a:pt x="14703" y="6884"/>
                    <a:pt x="14703" y="6134"/>
                  </a:cubicBezTo>
                  <a:lnTo>
                    <a:pt x="14703" y="5229"/>
                  </a:lnTo>
                  <a:cubicBezTo>
                    <a:pt x="14703" y="4588"/>
                    <a:pt x="14063" y="3926"/>
                    <a:pt x="13423" y="3926"/>
                  </a:cubicBezTo>
                  <a:lnTo>
                    <a:pt x="13136" y="3926"/>
                  </a:lnTo>
                  <a:cubicBezTo>
                    <a:pt x="13048" y="3485"/>
                    <a:pt x="12871" y="3021"/>
                    <a:pt x="12584" y="2646"/>
                  </a:cubicBezTo>
                  <a:lnTo>
                    <a:pt x="13688" y="1277"/>
                  </a:lnTo>
                  <a:cubicBezTo>
                    <a:pt x="13887" y="1078"/>
                    <a:pt x="13887" y="813"/>
                    <a:pt x="13688" y="615"/>
                  </a:cubicBezTo>
                  <a:cubicBezTo>
                    <a:pt x="13292" y="219"/>
                    <a:pt x="12754" y="1"/>
                    <a:pt x="122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9" name="Google Shape;1299;p65"/>
          <p:cNvGrpSpPr/>
          <p:nvPr/>
        </p:nvGrpSpPr>
        <p:grpSpPr>
          <a:xfrm>
            <a:off x="4685149" y="2748114"/>
            <a:ext cx="321812" cy="322315"/>
            <a:chOff x="4685149" y="2748114"/>
            <a:chExt cx="321812" cy="322315"/>
          </a:xfrm>
        </p:grpSpPr>
        <p:sp>
          <p:nvSpPr>
            <p:cNvPr id="1300" name="Google Shape;1300;p65"/>
            <p:cNvSpPr/>
            <p:nvPr/>
          </p:nvSpPr>
          <p:spPr>
            <a:xfrm>
              <a:off x="4685149" y="2748114"/>
              <a:ext cx="321812" cy="74921"/>
            </a:xfrm>
            <a:custGeom>
              <a:rect b="b" l="l" r="r" t="t"/>
              <a:pathLst>
                <a:path extrusionOk="0" h="3423" w="14703">
                  <a:moveTo>
                    <a:pt x="2098" y="1767"/>
                  </a:moveTo>
                  <a:cubicBezTo>
                    <a:pt x="2385" y="1767"/>
                    <a:pt x="2561" y="1943"/>
                    <a:pt x="2561" y="2120"/>
                  </a:cubicBezTo>
                  <a:cubicBezTo>
                    <a:pt x="2561" y="2407"/>
                    <a:pt x="2385" y="2583"/>
                    <a:pt x="2098" y="2583"/>
                  </a:cubicBezTo>
                  <a:cubicBezTo>
                    <a:pt x="1921" y="2583"/>
                    <a:pt x="1744" y="2407"/>
                    <a:pt x="1744" y="2120"/>
                  </a:cubicBezTo>
                  <a:cubicBezTo>
                    <a:pt x="1744" y="1943"/>
                    <a:pt x="1921" y="1767"/>
                    <a:pt x="2098" y="1767"/>
                  </a:cubicBezTo>
                  <a:close/>
                  <a:moveTo>
                    <a:pt x="3864" y="1767"/>
                  </a:moveTo>
                  <a:cubicBezTo>
                    <a:pt x="4129" y="1767"/>
                    <a:pt x="4305" y="1943"/>
                    <a:pt x="4305" y="2120"/>
                  </a:cubicBezTo>
                  <a:cubicBezTo>
                    <a:pt x="4305" y="2407"/>
                    <a:pt x="4129" y="2583"/>
                    <a:pt x="3864" y="2583"/>
                  </a:cubicBezTo>
                  <a:cubicBezTo>
                    <a:pt x="3665" y="2583"/>
                    <a:pt x="3488" y="2407"/>
                    <a:pt x="3488" y="2120"/>
                  </a:cubicBezTo>
                  <a:cubicBezTo>
                    <a:pt x="3488" y="1943"/>
                    <a:pt x="3665" y="1767"/>
                    <a:pt x="3864" y="1767"/>
                  </a:cubicBezTo>
                  <a:close/>
                  <a:moveTo>
                    <a:pt x="5608" y="1767"/>
                  </a:moveTo>
                  <a:cubicBezTo>
                    <a:pt x="5873" y="1767"/>
                    <a:pt x="6071" y="1943"/>
                    <a:pt x="6071" y="2120"/>
                  </a:cubicBezTo>
                  <a:cubicBezTo>
                    <a:pt x="6071" y="2407"/>
                    <a:pt x="5873" y="2583"/>
                    <a:pt x="5608" y="2583"/>
                  </a:cubicBezTo>
                  <a:cubicBezTo>
                    <a:pt x="5321" y="2583"/>
                    <a:pt x="5144" y="2407"/>
                    <a:pt x="5144" y="2120"/>
                  </a:cubicBezTo>
                  <a:cubicBezTo>
                    <a:pt x="5144" y="1943"/>
                    <a:pt x="5321" y="1767"/>
                    <a:pt x="5608" y="1767"/>
                  </a:cubicBezTo>
                  <a:close/>
                  <a:moveTo>
                    <a:pt x="12584" y="1767"/>
                  </a:moveTo>
                  <a:cubicBezTo>
                    <a:pt x="12782" y="1767"/>
                    <a:pt x="12959" y="1943"/>
                    <a:pt x="12959" y="2120"/>
                  </a:cubicBezTo>
                  <a:cubicBezTo>
                    <a:pt x="12959" y="2407"/>
                    <a:pt x="12782" y="2583"/>
                    <a:pt x="12584" y="2583"/>
                  </a:cubicBezTo>
                  <a:lnTo>
                    <a:pt x="9007" y="2583"/>
                  </a:lnTo>
                  <a:cubicBezTo>
                    <a:pt x="8831" y="2583"/>
                    <a:pt x="8632" y="2407"/>
                    <a:pt x="8632" y="2120"/>
                  </a:cubicBezTo>
                  <a:cubicBezTo>
                    <a:pt x="8632" y="1943"/>
                    <a:pt x="8831" y="1767"/>
                    <a:pt x="9007" y="1767"/>
                  </a:cubicBezTo>
                  <a:close/>
                  <a:moveTo>
                    <a:pt x="1281" y="1"/>
                  </a:moveTo>
                  <a:cubicBezTo>
                    <a:pt x="552" y="1"/>
                    <a:pt x="0" y="552"/>
                    <a:pt x="0" y="1303"/>
                  </a:cubicBezTo>
                  <a:lnTo>
                    <a:pt x="0" y="3422"/>
                  </a:lnTo>
                  <a:lnTo>
                    <a:pt x="14703" y="3422"/>
                  </a:lnTo>
                  <a:lnTo>
                    <a:pt x="14703" y="1303"/>
                  </a:lnTo>
                  <a:cubicBezTo>
                    <a:pt x="14703" y="552"/>
                    <a:pt x="14151" y="1"/>
                    <a:pt x="134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5"/>
            <p:cNvSpPr/>
            <p:nvPr/>
          </p:nvSpPr>
          <p:spPr>
            <a:xfrm>
              <a:off x="4685149" y="2842821"/>
              <a:ext cx="321812" cy="227608"/>
            </a:xfrm>
            <a:custGeom>
              <a:rect b="b" l="l" r="r" t="t"/>
              <a:pathLst>
                <a:path extrusionOk="0" h="10399" w="14703">
                  <a:moveTo>
                    <a:pt x="11679" y="1744"/>
                  </a:moveTo>
                  <a:cubicBezTo>
                    <a:pt x="11943" y="1744"/>
                    <a:pt x="12142" y="1943"/>
                    <a:pt x="12142" y="2208"/>
                  </a:cubicBezTo>
                  <a:cubicBezTo>
                    <a:pt x="12142" y="2495"/>
                    <a:pt x="11943" y="2672"/>
                    <a:pt x="11679" y="2672"/>
                  </a:cubicBezTo>
                  <a:lnTo>
                    <a:pt x="9935" y="2672"/>
                  </a:lnTo>
                  <a:cubicBezTo>
                    <a:pt x="9648" y="2672"/>
                    <a:pt x="9471" y="2495"/>
                    <a:pt x="9471" y="2208"/>
                  </a:cubicBezTo>
                  <a:cubicBezTo>
                    <a:pt x="9471" y="1943"/>
                    <a:pt x="9648" y="1744"/>
                    <a:pt x="9935" y="1744"/>
                  </a:cubicBezTo>
                  <a:close/>
                  <a:moveTo>
                    <a:pt x="11679" y="3510"/>
                  </a:moveTo>
                  <a:cubicBezTo>
                    <a:pt x="11943" y="3510"/>
                    <a:pt x="12142" y="3687"/>
                    <a:pt x="12142" y="3952"/>
                  </a:cubicBezTo>
                  <a:cubicBezTo>
                    <a:pt x="12142" y="4151"/>
                    <a:pt x="11943" y="4327"/>
                    <a:pt x="11679" y="4327"/>
                  </a:cubicBezTo>
                  <a:lnTo>
                    <a:pt x="9935" y="4327"/>
                  </a:lnTo>
                  <a:cubicBezTo>
                    <a:pt x="9648" y="4327"/>
                    <a:pt x="9471" y="4151"/>
                    <a:pt x="9471" y="3952"/>
                  </a:cubicBezTo>
                  <a:cubicBezTo>
                    <a:pt x="9471" y="3687"/>
                    <a:pt x="9648" y="3510"/>
                    <a:pt x="9935" y="3510"/>
                  </a:cubicBezTo>
                  <a:close/>
                  <a:moveTo>
                    <a:pt x="11679" y="5254"/>
                  </a:moveTo>
                  <a:cubicBezTo>
                    <a:pt x="11943" y="5254"/>
                    <a:pt x="12142" y="5431"/>
                    <a:pt x="12142" y="5608"/>
                  </a:cubicBezTo>
                  <a:cubicBezTo>
                    <a:pt x="12142" y="5895"/>
                    <a:pt x="11943" y="6071"/>
                    <a:pt x="11679" y="6071"/>
                  </a:cubicBezTo>
                  <a:lnTo>
                    <a:pt x="9935" y="6071"/>
                  </a:lnTo>
                  <a:cubicBezTo>
                    <a:pt x="9648" y="6071"/>
                    <a:pt x="9471" y="5895"/>
                    <a:pt x="9471" y="5608"/>
                  </a:cubicBezTo>
                  <a:cubicBezTo>
                    <a:pt x="9471" y="5431"/>
                    <a:pt x="9648" y="5254"/>
                    <a:pt x="9935" y="5254"/>
                  </a:cubicBezTo>
                  <a:close/>
                  <a:moveTo>
                    <a:pt x="3864" y="1744"/>
                  </a:moveTo>
                  <a:cubicBezTo>
                    <a:pt x="4129" y="1744"/>
                    <a:pt x="4305" y="1943"/>
                    <a:pt x="4305" y="2208"/>
                  </a:cubicBezTo>
                  <a:lnTo>
                    <a:pt x="4305" y="5056"/>
                  </a:lnTo>
                  <a:lnTo>
                    <a:pt x="5232" y="3687"/>
                  </a:lnTo>
                  <a:cubicBezTo>
                    <a:pt x="5321" y="3599"/>
                    <a:pt x="5409" y="3510"/>
                    <a:pt x="5519" y="3510"/>
                  </a:cubicBezTo>
                  <a:cubicBezTo>
                    <a:pt x="5696" y="3510"/>
                    <a:pt x="5784" y="3510"/>
                    <a:pt x="5873" y="3599"/>
                  </a:cubicBezTo>
                  <a:lnTo>
                    <a:pt x="6424" y="4151"/>
                  </a:lnTo>
                  <a:lnTo>
                    <a:pt x="7815" y="1943"/>
                  </a:lnTo>
                  <a:cubicBezTo>
                    <a:pt x="7916" y="1829"/>
                    <a:pt x="8054" y="1781"/>
                    <a:pt x="8186" y="1781"/>
                  </a:cubicBezTo>
                  <a:cubicBezTo>
                    <a:pt x="8284" y="1781"/>
                    <a:pt x="8380" y="1808"/>
                    <a:pt x="8455" y="1855"/>
                  </a:cubicBezTo>
                  <a:cubicBezTo>
                    <a:pt x="8632" y="1943"/>
                    <a:pt x="8632" y="2208"/>
                    <a:pt x="8544" y="2495"/>
                  </a:cubicBezTo>
                  <a:lnTo>
                    <a:pt x="6800" y="5056"/>
                  </a:lnTo>
                  <a:cubicBezTo>
                    <a:pt x="6711" y="5166"/>
                    <a:pt x="6623" y="5254"/>
                    <a:pt x="6513" y="5254"/>
                  </a:cubicBezTo>
                  <a:cubicBezTo>
                    <a:pt x="6336" y="5254"/>
                    <a:pt x="6248" y="5166"/>
                    <a:pt x="6160" y="5056"/>
                  </a:cubicBezTo>
                  <a:lnTo>
                    <a:pt x="5696" y="4614"/>
                  </a:lnTo>
                  <a:lnTo>
                    <a:pt x="4680" y="6071"/>
                  </a:lnTo>
                  <a:lnTo>
                    <a:pt x="8168" y="6071"/>
                  </a:lnTo>
                  <a:cubicBezTo>
                    <a:pt x="8455" y="6071"/>
                    <a:pt x="8632" y="6270"/>
                    <a:pt x="8632" y="6535"/>
                  </a:cubicBezTo>
                  <a:cubicBezTo>
                    <a:pt x="8632" y="6711"/>
                    <a:pt x="8455" y="6910"/>
                    <a:pt x="8168" y="6910"/>
                  </a:cubicBezTo>
                  <a:lnTo>
                    <a:pt x="4305" y="6910"/>
                  </a:lnTo>
                  <a:lnTo>
                    <a:pt x="4305" y="7374"/>
                  </a:lnTo>
                  <a:cubicBezTo>
                    <a:pt x="4305" y="7639"/>
                    <a:pt x="4129" y="7815"/>
                    <a:pt x="3864" y="7815"/>
                  </a:cubicBezTo>
                  <a:cubicBezTo>
                    <a:pt x="3665" y="7815"/>
                    <a:pt x="3488" y="7639"/>
                    <a:pt x="3488" y="7374"/>
                  </a:cubicBezTo>
                  <a:lnTo>
                    <a:pt x="3488" y="6910"/>
                  </a:lnTo>
                  <a:lnTo>
                    <a:pt x="3025" y="6910"/>
                  </a:lnTo>
                  <a:cubicBezTo>
                    <a:pt x="2760" y="6910"/>
                    <a:pt x="2561" y="6711"/>
                    <a:pt x="2561" y="6535"/>
                  </a:cubicBezTo>
                  <a:cubicBezTo>
                    <a:pt x="2561" y="6270"/>
                    <a:pt x="2760" y="6071"/>
                    <a:pt x="3025" y="6071"/>
                  </a:cubicBezTo>
                  <a:lnTo>
                    <a:pt x="3488" y="6071"/>
                  </a:lnTo>
                  <a:lnTo>
                    <a:pt x="3488" y="2208"/>
                  </a:lnTo>
                  <a:cubicBezTo>
                    <a:pt x="3488" y="1943"/>
                    <a:pt x="3665" y="1744"/>
                    <a:pt x="3864" y="1744"/>
                  </a:cubicBezTo>
                  <a:close/>
                  <a:moveTo>
                    <a:pt x="11679" y="6910"/>
                  </a:moveTo>
                  <a:cubicBezTo>
                    <a:pt x="11943" y="6910"/>
                    <a:pt x="12142" y="7175"/>
                    <a:pt x="12142" y="7374"/>
                  </a:cubicBezTo>
                  <a:cubicBezTo>
                    <a:pt x="12142" y="7639"/>
                    <a:pt x="11943" y="7815"/>
                    <a:pt x="11679" y="7815"/>
                  </a:cubicBezTo>
                  <a:lnTo>
                    <a:pt x="9935" y="7815"/>
                  </a:lnTo>
                  <a:cubicBezTo>
                    <a:pt x="9648" y="7815"/>
                    <a:pt x="9471" y="7639"/>
                    <a:pt x="9471" y="7374"/>
                  </a:cubicBezTo>
                  <a:cubicBezTo>
                    <a:pt x="9471" y="7175"/>
                    <a:pt x="9648" y="6910"/>
                    <a:pt x="9935" y="6910"/>
                  </a:cubicBezTo>
                  <a:close/>
                  <a:moveTo>
                    <a:pt x="0" y="0"/>
                  </a:moveTo>
                  <a:lnTo>
                    <a:pt x="0" y="9118"/>
                  </a:lnTo>
                  <a:cubicBezTo>
                    <a:pt x="0" y="9846"/>
                    <a:pt x="552" y="10398"/>
                    <a:pt x="1281" y="10398"/>
                  </a:cubicBezTo>
                  <a:lnTo>
                    <a:pt x="13423" y="10398"/>
                  </a:lnTo>
                  <a:cubicBezTo>
                    <a:pt x="14151" y="10398"/>
                    <a:pt x="14703" y="9846"/>
                    <a:pt x="14703" y="9118"/>
                  </a:cubicBezTo>
                  <a:lnTo>
                    <a:pt x="147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2" name="Google Shape;1302;p65"/>
          <p:cNvGrpSpPr/>
          <p:nvPr/>
        </p:nvGrpSpPr>
        <p:grpSpPr>
          <a:xfrm>
            <a:off x="4153633" y="2768403"/>
            <a:ext cx="321834" cy="281714"/>
            <a:chOff x="4153633" y="2768403"/>
            <a:chExt cx="321834" cy="281714"/>
          </a:xfrm>
        </p:grpSpPr>
        <p:sp>
          <p:nvSpPr>
            <p:cNvPr id="1303" name="Google Shape;1303;p65"/>
            <p:cNvSpPr/>
            <p:nvPr/>
          </p:nvSpPr>
          <p:spPr>
            <a:xfrm>
              <a:off x="4153633" y="2824939"/>
              <a:ext cx="321834" cy="169147"/>
            </a:xfrm>
            <a:custGeom>
              <a:rect b="b" l="l" r="r" t="t"/>
              <a:pathLst>
                <a:path extrusionOk="0" h="7728" w="14704">
                  <a:moveTo>
                    <a:pt x="5683" y="840"/>
                  </a:moveTo>
                  <a:cubicBezTo>
                    <a:pt x="5763" y="840"/>
                    <a:pt x="5829" y="862"/>
                    <a:pt x="5873" y="906"/>
                  </a:cubicBezTo>
                  <a:lnTo>
                    <a:pt x="9383" y="3489"/>
                  </a:lnTo>
                  <a:cubicBezTo>
                    <a:pt x="9471" y="3577"/>
                    <a:pt x="9471" y="3776"/>
                    <a:pt x="9471" y="3864"/>
                  </a:cubicBezTo>
                  <a:cubicBezTo>
                    <a:pt x="9471" y="3952"/>
                    <a:pt x="9471" y="4129"/>
                    <a:pt x="9383" y="4217"/>
                  </a:cubicBezTo>
                  <a:lnTo>
                    <a:pt x="5873" y="6800"/>
                  </a:lnTo>
                  <a:cubicBezTo>
                    <a:pt x="5785" y="6800"/>
                    <a:pt x="5697" y="6888"/>
                    <a:pt x="5608" y="6888"/>
                  </a:cubicBezTo>
                  <a:cubicBezTo>
                    <a:pt x="5608" y="6888"/>
                    <a:pt x="5520" y="6888"/>
                    <a:pt x="5410" y="6800"/>
                  </a:cubicBezTo>
                  <a:cubicBezTo>
                    <a:pt x="5321" y="6800"/>
                    <a:pt x="5233" y="6623"/>
                    <a:pt x="5233" y="6425"/>
                  </a:cubicBezTo>
                  <a:lnTo>
                    <a:pt x="5233" y="1281"/>
                  </a:lnTo>
                  <a:cubicBezTo>
                    <a:pt x="5233" y="1104"/>
                    <a:pt x="5321" y="906"/>
                    <a:pt x="5410" y="906"/>
                  </a:cubicBezTo>
                  <a:cubicBezTo>
                    <a:pt x="5509" y="862"/>
                    <a:pt x="5603" y="840"/>
                    <a:pt x="5683" y="840"/>
                  </a:cubicBezTo>
                  <a:close/>
                  <a:moveTo>
                    <a:pt x="1" y="1"/>
                  </a:moveTo>
                  <a:lnTo>
                    <a:pt x="1" y="7727"/>
                  </a:lnTo>
                  <a:lnTo>
                    <a:pt x="14703" y="7727"/>
                  </a:lnTo>
                  <a:lnTo>
                    <a:pt x="147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5"/>
            <p:cNvSpPr/>
            <p:nvPr/>
          </p:nvSpPr>
          <p:spPr>
            <a:xfrm>
              <a:off x="4324684" y="3013872"/>
              <a:ext cx="56076" cy="36246"/>
            </a:xfrm>
            <a:custGeom>
              <a:rect b="b" l="l" r="r" t="t"/>
              <a:pathLst>
                <a:path extrusionOk="0" h="1656" w="2562">
                  <a:moveTo>
                    <a:pt x="1" y="0"/>
                  </a:moveTo>
                  <a:lnTo>
                    <a:pt x="1" y="1656"/>
                  </a:lnTo>
                  <a:lnTo>
                    <a:pt x="2562" y="1656"/>
                  </a:lnTo>
                  <a:lnTo>
                    <a:pt x="256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5"/>
            <p:cNvSpPr/>
            <p:nvPr/>
          </p:nvSpPr>
          <p:spPr>
            <a:xfrm>
              <a:off x="4247859" y="3013872"/>
              <a:ext cx="56557" cy="36246"/>
            </a:xfrm>
            <a:custGeom>
              <a:rect b="b" l="l" r="r" t="t"/>
              <a:pathLst>
                <a:path extrusionOk="0" h="1656" w="2584">
                  <a:moveTo>
                    <a:pt x="1" y="0"/>
                  </a:moveTo>
                  <a:lnTo>
                    <a:pt x="1" y="1656"/>
                  </a:lnTo>
                  <a:lnTo>
                    <a:pt x="2584" y="1656"/>
                  </a:lnTo>
                  <a:lnTo>
                    <a:pt x="258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5"/>
            <p:cNvSpPr/>
            <p:nvPr/>
          </p:nvSpPr>
          <p:spPr>
            <a:xfrm>
              <a:off x="4399101" y="2768403"/>
              <a:ext cx="76365" cy="36268"/>
            </a:xfrm>
            <a:custGeom>
              <a:rect b="b" l="l" r="r" t="t"/>
              <a:pathLst>
                <a:path extrusionOk="0" h="1657" w="3489">
                  <a:moveTo>
                    <a:pt x="0" y="1"/>
                  </a:moveTo>
                  <a:lnTo>
                    <a:pt x="0" y="1656"/>
                  </a:lnTo>
                  <a:lnTo>
                    <a:pt x="3488" y="1656"/>
                  </a:lnTo>
                  <a:lnTo>
                    <a:pt x="3488" y="1281"/>
                  </a:lnTo>
                  <a:cubicBezTo>
                    <a:pt x="3488" y="553"/>
                    <a:pt x="2937" y="1"/>
                    <a:pt x="22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5"/>
            <p:cNvSpPr/>
            <p:nvPr/>
          </p:nvSpPr>
          <p:spPr>
            <a:xfrm>
              <a:off x="4286512" y="2871318"/>
              <a:ext cx="50276" cy="76365"/>
            </a:xfrm>
            <a:custGeom>
              <a:rect b="b" l="l" r="r" t="t"/>
              <a:pathLst>
                <a:path extrusionOk="0" h="3489" w="2297">
                  <a:moveTo>
                    <a:pt x="1" y="1"/>
                  </a:moveTo>
                  <a:lnTo>
                    <a:pt x="1" y="3489"/>
                  </a:lnTo>
                  <a:lnTo>
                    <a:pt x="2297" y="1745"/>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5"/>
            <p:cNvSpPr/>
            <p:nvPr/>
          </p:nvSpPr>
          <p:spPr>
            <a:xfrm>
              <a:off x="4247859" y="2768403"/>
              <a:ext cx="56557" cy="36268"/>
            </a:xfrm>
            <a:custGeom>
              <a:rect b="b" l="l" r="r" t="t"/>
              <a:pathLst>
                <a:path extrusionOk="0" h="1657" w="2584">
                  <a:moveTo>
                    <a:pt x="1" y="1"/>
                  </a:moveTo>
                  <a:lnTo>
                    <a:pt x="1" y="1656"/>
                  </a:lnTo>
                  <a:lnTo>
                    <a:pt x="2584" y="1656"/>
                  </a:lnTo>
                  <a:lnTo>
                    <a:pt x="258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5"/>
            <p:cNvSpPr/>
            <p:nvPr/>
          </p:nvSpPr>
          <p:spPr>
            <a:xfrm>
              <a:off x="4153633" y="3013872"/>
              <a:ext cx="76365" cy="36246"/>
            </a:xfrm>
            <a:custGeom>
              <a:rect b="b" l="l" r="r" t="t"/>
              <a:pathLst>
                <a:path extrusionOk="0" h="1656" w="3489">
                  <a:moveTo>
                    <a:pt x="1" y="0"/>
                  </a:moveTo>
                  <a:lnTo>
                    <a:pt x="1" y="376"/>
                  </a:lnTo>
                  <a:cubicBezTo>
                    <a:pt x="1" y="1104"/>
                    <a:pt x="553" y="1656"/>
                    <a:pt x="1281" y="1656"/>
                  </a:cubicBezTo>
                  <a:lnTo>
                    <a:pt x="3489" y="1656"/>
                  </a:lnTo>
                  <a:lnTo>
                    <a:pt x="348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5"/>
            <p:cNvSpPr/>
            <p:nvPr/>
          </p:nvSpPr>
          <p:spPr>
            <a:xfrm>
              <a:off x="4324684" y="2768403"/>
              <a:ext cx="56076" cy="36268"/>
            </a:xfrm>
            <a:custGeom>
              <a:rect b="b" l="l" r="r" t="t"/>
              <a:pathLst>
                <a:path extrusionOk="0" h="1657" w="2562">
                  <a:moveTo>
                    <a:pt x="1" y="1"/>
                  </a:moveTo>
                  <a:lnTo>
                    <a:pt x="1" y="1656"/>
                  </a:lnTo>
                  <a:lnTo>
                    <a:pt x="2562" y="1656"/>
                  </a:lnTo>
                  <a:lnTo>
                    <a:pt x="256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5"/>
            <p:cNvSpPr/>
            <p:nvPr/>
          </p:nvSpPr>
          <p:spPr>
            <a:xfrm>
              <a:off x="4399101" y="3013872"/>
              <a:ext cx="76365" cy="36246"/>
            </a:xfrm>
            <a:custGeom>
              <a:rect b="b" l="l" r="r" t="t"/>
              <a:pathLst>
                <a:path extrusionOk="0" h="1656" w="3489">
                  <a:moveTo>
                    <a:pt x="0" y="0"/>
                  </a:moveTo>
                  <a:lnTo>
                    <a:pt x="0" y="1656"/>
                  </a:lnTo>
                  <a:lnTo>
                    <a:pt x="2208" y="1656"/>
                  </a:lnTo>
                  <a:cubicBezTo>
                    <a:pt x="2937" y="1656"/>
                    <a:pt x="3488" y="1104"/>
                    <a:pt x="3488" y="376"/>
                  </a:cubicBezTo>
                  <a:lnTo>
                    <a:pt x="34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5"/>
            <p:cNvSpPr/>
            <p:nvPr/>
          </p:nvSpPr>
          <p:spPr>
            <a:xfrm>
              <a:off x="4153633" y="2768403"/>
              <a:ext cx="76365" cy="36268"/>
            </a:xfrm>
            <a:custGeom>
              <a:rect b="b" l="l" r="r" t="t"/>
              <a:pathLst>
                <a:path extrusionOk="0" h="1657" w="3489">
                  <a:moveTo>
                    <a:pt x="1281" y="1"/>
                  </a:moveTo>
                  <a:cubicBezTo>
                    <a:pt x="553" y="1"/>
                    <a:pt x="1" y="553"/>
                    <a:pt x="1" y="1281"/>
                  </a:cubicBezTo>
                  <a:lnTo>
                    <a:pt x="1" y="1656"/>
                  </a:lnTo>
                  <a:lnTo>
                    <a:pt x="3489" y="1656"/>
                  </a:lnTo>
                  <a:lnTo>
                    <a:pt x="348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 name="Google Shape;1313;p65"/>
          <p:cNvGrpSpPr/>
          <p:nvPr/>
        </p:nvGrpSpPr>
        <p:grpSpPr>
          <a:xfrm>
            <a:off x="3589767" y="2748114"/>
            <a:ext cx="322293" cy="322315"/>
            <a:chOff x="3589767" y="2748114"/>
            <a:chExt cx="322293" cy="322315"/>
          </a:xfrm>
        </p:grpSpPr>
        <p:sp>
          <p:nvSpPr>
            <p:cNvPr id="1314" name="Google Shape;1314;p65"/>
            <p:cNvSpPr/>
            <p:nvPr/>
          </p:nvSpPr>
          <p:spPr>
            <a:xfrm>
              <a:off x="3627939" y="2748114"/>
              <a:ext cx="245468" cy="322315"/>
            </a:xfrm>
            <a:custGeom>
              <a:rect b="b" l="l" r="r" t="t"/>
              <a:pathLst>
                <a:path extrusionOk="0" h="14726" w="11215">
                  <a:moveTo>
                    <a:pt x="5608" y="1"/>
                  </a:moveTo>
                  <a:cubicBezTo>
                    <a:pt x="2495" y="1"/>
                    <a:pt x="0" y="2495"/>
                    <a:pt x="0" y="5630"/>
                  </a:cubicBezTo>
                  <a:lnTo>
                    <a:pt x="0" y="10862"/>
                  </a:lnTo>
                  <a:cubicBezTo>
                    <a:pt x="0" y="11502"/>
                    <a:pt x="552" y="12142"/>
                    <a:pt x="1281" y="12142"/>
                  </a:cubicBezTo>
                  <a:cubicBezTo>
                    <a:pt x="2031" y="12142"/>
                    <a:pt x="2583" y="11502"/>
                    <a:pt x="2583" y="10862"/>
                  </a:cubicBezTo>
                  <a:lnTo>
                    <a:pt x="2583" y="6535"/>
                  </a:lnTo>
                  <a:cubicBezTo>
                    <a:pt x="2583" y="5807"/>
                    <a:pt x="2031" y="5166"/>
                    <a:pt x="1281" y="5166"/>
                  </a:cubicBezTo>
                  <a:cubicBezTo>
                    <a:pt x="1104" y="5166"/>
                    <a:pt x="1016" y="5255"/>
                    <a:pt x="839" y="5255"/>
                  </a:cubicBezTo>
                  <a:cubicBezTo>
                    <a:pt x="1016" y="2870"/>
                    <a:pt x="3135" y="839"/>
                    <a:pt x="5608" y="839"/>
                  </a:cubicBezTo>
                  <a:cubicBezTo>
                    <a:pt x="8102" y="839"/>
                    <a:pt x="10222" y="2870"/>
                    <a:pt x="10398" y="5255"/>
                  </a:cubicBezTo>
                  <a:cubicBezTo>
                    <a:pt x="10222" y="5255"/>
                    <a:pt x="10111" y="5166"/>
                    <a:pt x="9935" y="5166"/>
                  </a:cubicBezTo>
                  <a:cubicBezTo>
                    <a:pt x="9206" y="5166"/>
                    <a:pt x="8654" y="5807"/>
                    <a:pt x="8654" y="6535"/>
                  </a:cubicBezTo>
                  <a:lnTo>
                    <a:pt x="8654" y="10862"/>
                  </a:lnTo>
                  <a:cubicBezTo>
                    <a:pt x="8654" y="11502"/>
                    <a:pt x="9206" y="12142"/>
                    <a:pt x="9935" y="12142"/>
                  </a:cubicBezTo>
                  <a:cubicBezTo>
                    <a:pt x="10111" y="12142"/>
                    <a:pt x="10222" y="12054"/>
                    <a:pt x="10398" y="12054"/>
                  </a:cubicBezTo>
                  <a:lnTo>
                    <a:pt x="10398" y="12518"/>
                  </a:lnTo>
                  <a:cubicBezTo>
                    <a:pt x="10398" y="12805"/>
                    <a:pt x="10222" y="12981"/>
                    <a:pt x="9935" y="12981"/>
                  </a:cubicBezTo>
                  <a:lnTo>
                    <a:pt x="6800" y="12981"/>
                  </a:lnTo>
                  <a:cubicBezTo>
                    <a:pt x="6623" y="12518"/>
                    <a:pt x="6160" y="12142"/>
                    <a:pt x="5608" y="12142"/>
                  </a:cubicBezTo>
                  <a:cubicBezTo>
                    <a:pt x="4879" y="12142"/>
                    <a:pt x="4327" y="12694"/>
                    <a:pt x="4327" y="13445"/>
                  </a:cubicBezTo>
                  <a:cubicBezTo>
                    <a:pt x="4327" y="14173"/>
                    <a:pt x="4879" y="14725"/>
                    <a:pt x="5608" y="14725"/>
                  </a:cubicBezTo>
                  <a:cubicBezTo>
                    <a:pt x="6160" y="14725"/>
                    <a:pt x="6623" y="14350"/>
                    <a:pt x="6800" y="13908"/>
                  </a:cubicBezTo>
                  <a:lnTo>
                    <a:pt x="9935" y="13908"/>
                  </a:lnTo>
                  <a:cubicBezTo>
                    <a:pt x="10663" y="13908"/>
                    <a:pt x="11215" y="13246"/>
                    <a:pt x="11215" y="12518"/>
                  </a:cubicBezTo>
                  <a:lnTo>
                    <a:pt x="11215" y="5630"/>
                  </a:lnTo>
                  <a:cubicBezTo>
                    <a:pt x="11215" y="2495"/>
                    <a:pt x="8742" y="1"/>
                    <a:pt x="56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5"/>
            <p:cNvSpPr/>
            <p:nvPr/>
          </p:nvSpPr>
          <p:spPr>
            <a:xfrm>
              <a:off x="3893697" y="2883400"/>
              <a:ext cx="18364" cy="108737"/>
            </a:xfrm>
            <a:custGeom>
              <a:rect b="b" l="l" r="r" t="t"/>
              <a:pathLst>
                <a:path extrusionOk="0" h="4968" w="839">
                  <a:moveTo>
                    <a:pt x="0" y="1"/>
                  </a:moveTo>
                  <a:lnTo>
                    <a:pt x="0" y="4968"/>
                  </a:lnTo>
                  <a:cubicBezTo>
                    <a:pt x="464" y="4857"/>
                    <a:pt x="839" y="4306"/>
                    <a:pt x="839" y="3754"/>
                  </a:cubicBezTo>
                  <a:lnTo>
                    <a:pt x="839" y="1193"/>
                  </a:lnTo>
                  <a:cubicBezTo>
                    <a:pt x="839" y="641"/>
                    <a:pt x="464" y="177"/>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5"/>
            <p:cNvSpPr/>
            <p:nvPr/>
          </p:nvSpPr>
          <p:spPr>
            <a:xfrm>
              <a:off x="3589767" y="2883400"/>
              <a:ext cx="17904" cy="108737"/>
            </a:xfrm>
            <a:custGeom>
              <a:rect b="b" l="l" r="r" t="t"/>
              <a:pathLst>
                <a:path extrusionOk="0" h="4968" w="818">
                  <a:moveTo>
                    <a:pt x="817" y="1"/>
                  </a:moveTo>
                  <a:cubicBezTo>
                    <a:pt x="376" y="177"/>
                    <a:pt x="0" y="641"/>
                    <a:pt x="0" y="1193"/>
                  </a:cubicBezTo>
                  <a:lnTo>
                    <a:pt x="0" y="3754"/>
                  </a:lnTo>
                  <a:cubicBezTo>
                    <a:pt x="0" y="4306"/>
                    <a:pt x="376" y="4857"/>
                    <a:pt x="817" y="4968"/>
                  </a:cubicBezTo>
                  <a:lnTo>
                    <a:pt x="8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65"/>
          <p:cNvGrpSpPr/>
          <p:nvPr/>
        </p:nvGrpSpPr>
        <p:grpSpPr>
          <a:xfrm>
            <a:off x="3146677" y="2748114"/>
            <a:ext cx="209726" cy="322315"/>
            <a:chOff x="3146677" y="2748114"/>
            <a:chExt cx="209726" cy="322315"/>
          </a:xfrm>
        </p:grpSpPr>
        <p:sp>
          <p:nvSpPr>
            <p:cNvPr id="1318" name="Google Shape;1318;p65"/>
            <p:cNvSpPr/>
            <p:nvPr/>
          </p:nvSpPr>
          <p:spPr>
            <a:xfrm>
              <a:off x="3205160" y="2880993"/>
              <a:ext cx="18364" cy="18385"/>
            </a:xfrm>
            <a:custGeom>
              <a:rect b="b" l="l" r="r" t="t"/>
              <a:pathLst>
                <a:path extrusionOk="0" h="840" w="839">
                  <a:moveTo>
                    <a:pt x="0" y="0"/>
                  </a:moveTo>
                  <a:lnTo>
                    <a:pt x="0" y="839"/>
                  </a:lnTo>
                  <a:lnTo>
                    <a:pt x="839" y="839"/>
                  </a:lnTo>
                  <a:lnTo>
                    <a:pt x="8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5"/>
            <p:cNvSpPr/>
            <p:nvPr/>
          </p:nvSpPr>
          <p:spPr>
            <a:xfrm>
              <a:off x="3241384" y="2921572"/>
              <a:ext cx="20312" cy="21559"/>
            </a:xfrm>
            <a:custGeom>
              <a:rect b="b" l="l" r="r" t="t"/>
              <a:pathLst>
                <a:path extrusionOk="0" h="985" w="928">
                  <a:moveTo>
                    <a:pt x="1" y="1"/>
                  </a:moveTo>
                  <a:lnTo>
                    <a:pt x="1" y="553"/>
                  </a:lnTo>
                  <a:cubicBezTo>
                    <a:pt x="1" y="810"/>
                    <a:pt x="246" y="985"/>
                    <a:pt x="482" y="985"/>
                  </a:cubicBezTo>
                  <a:cubicBezTo>
                    <a:pt x="570" y="985"/>
                    <a:pt x="657" y="960"/>
                    <a:pt x="729" y="906"/>
                  </a:cubicBezTo>
                  <a:cubicBezTo>
                    <a:pt x="840" y="818"/>
                    <a:pt x="928" y="641"/>
                    <a:pt x="928" y="553"/>
                  </a:cubicBezTo>
                  <a:lnTo>
                    <a:pt x="928" y="177"/>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5"/>
            <p:cNvSpPr/>
            <p:nvPr/>
          </p:nvSpPr>
          <p:spPr>
            <a:xfrm>
              <a:off x="3241384" y="2865037"/>
              <a:ext cx="56557" cy="50276"/>
            </a:xfrm>
            <a:custGeom>
              <a:rect b="b" l="l" r="r" t="t"/>
              <a:pathLst>
                <a:path extrusionOk="0" h="2297" w="2584">
                  <a:moveTo>
                    <a:pt x="2584" y="1"/>
                  </a:moveTo>
                  <a:lnTo>
                    <a:pt x="1" y="641"/>
                  </a:lnTo>
                  <a:lnTo>
                    <a:pt x="1" y="1657"/>
                  </a:lnTo>
                  <a:lnTo>
                    <a:pt x="2584" y="2297"/>
                  </a:lnTo>
                  <a:lnTo>
                    <a:pt x="258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5"/>
            <p:cNvSpPr/>
            <p:nvPr/>
          </p:nvSpPr>
          <p:spPr>
            <a:xfrm>
              <a:off x="3146677" y="3013872"/>
              <a:ext cx="209726" cy="56557"/>
            </a:xfrm>
            <a:custGeom>
              <a:rect b="b" l="l" r="r" t="t"/>
              <a:pathLst>
                <a:path extrusionOk="0" h="2584" w="9582">
                  <a:moveTo>
                    <a:pt x="5255" y="464"/>
                  </a:moveTo>
                  <a:cubicBezTo>
                    <a:pt x="5431" y="464"/>
                    <a:pt x="5608" y="663"/>
                    <a:pt x="5608" y="839"/>
                  </a:cubicBezTo>
                  <a:cubicBezTo>
                    <a:pt x="5608" y="1104"/>
                    <a:pt x="5431" y="1303"/>
                    <a:pt x="5255" y="1303"/>
                  </a:cubicBezTo>
                  <a:lnTo>
                    <a:pt x="4328" y="1303"/>
                  </a:lnTo>
                  <a:cubicBezTo>
                    <a:pt x="4151" y="1303"/>
                    <a:pt x="3952" y="1104"/>
                    <a:pt x="3952" y="839"/>
                  </a:cubicBezTo>
                  <a:cubicBezTo>
                    <a:pt x="3952" y="663"/>
                    <a:pt x="4151" y="464"/>
                    <a:pt x="4328" y="464"/>
                  </a:cubicBezTo>
                  <a:close/>
                  <a:moveTo>
                    <a:pt x="1" y="0"/>
                  </a:moveTo>
                  <a:lnTo>
                    <a:pt x="1" y="1303"/>
                  </a:lnTo>
                  <a:cubicBezTo>
                    <a:pt x="1" y="2031"/>
                    <a:pt x="641" y="2583"/>
                    <a:pt x="1392" y="2583"/>
                  </a:cubicBezTo>
                  <a:lnTo>
                    <a:pt x="8279" y="2583"/>
                  </a:lnTo>
                  <a:cubicBezTo>
                    <a:pt x="8919" y="2583"/>
                    <a:pt x="9582" y="2031"/>
                    <a:pt x="9582" y="1303"/>
                  </a:cubicBezTo>
                  <a:lnTo>
                    <a:pt x="958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5"/>
            <p:cNvSpPr/>
            <p:nvPr/>
          </p:nvSpPr>
          <p:spPr>
            <a:xfrm>
              <a:off x="3146677" y="2748114"/>
              <a:ext cx="209726" cy="245972"/>
            </a:xfrm>
            <a:custGeom>
              <a:rect b="b" l="l" r="r" t="t"/>
              <a:pathLst>
                <a:path extrusionOk="0" h="11238" w="9582">
                  <a:moveTo>
                    <a:pt x="5255" y="1767"/>
                  </a:moveTo>
                  <a:cubicBezTo>
                    <a:pt x="5431" y="1767"/>
                    <a:pt x="5608" y="1943"/>
                    <a:pt x="5608" y="2120"/>
                  </a:cubicBezTo>
                  <a:cubicBezTo>
                    <a:pt x="5608" y="2407"/>
                    <a:pt x="5431" y="2583"/>
                    <a:pt x="5255" y="2583"/>
                  </a:cubicBezTo>
                  <a:lnTo>
                    <a:pt x="4328" y="2583"/>
                  </a:lnTo>
                  <a:cubicBezTo>
                    <a:pt x="4151" y="2583"/>
                    <a:pt x="3952" y="2407"/>
                    <a:pt x="3952" y="2120"/>
                  </a:cubicBezTo>
                  <a:cubicBezTo>
                    <a:pt x="3952" y="1943"/>
                    <a:pt x="4151" y="1767"/>
                    <a:pt x="4328" y="1767"/>
                  </a:cubicBezTo>
                  <a:close/>
                  <a:moveTo>
                    <a:pt x="7374" y="3511"/>
                  </a:moveTo>
                  <a:cubicBezTo>
                    <a:pt x="7639" y="3511"/>
                    <a:pt x="7816" y="3687"/>
                    <a:pt x="7816" y="3864"/>
                  </a:cubicBezTo>
                  <a:lnTo>
                    <a:pt x="7816" y="9118"/>
                  </a:lnTo>
                  <a:cubicBezTo>
                    <a:pt x="7816" y="9294"/>
                    <a:pt x="7639" y="9493"/>
                    <a:pt x="7374" y="9493"/>
                  </a:cubicBezTo>
                  <a:cubicBezTo>
                    <a:pt x="7175" y="9493"/>
                    <a:pt x="6911" y="9294"/>
                    <a:pt x="6911" y="9118"/>
                  </a:cubicBezTo>
                  <a:lnTo>
                    <a:pt x="6911" y="8566"/>
                  </a:lnTo>
                  <a:lnTo>
                    <a:pt x="6072" y="8389"/>
                  </a:lnTo>
                  <a:lnTo>
                    <a:pt x="6072" y="8478"/>
                  </a:lnTo>
                  <a:cubicBezTo>
                    <a:pt x="6072" y="9206"/>
                    <a:pt x="5520" y="9758"/>
                    <a:pt x="4791" y="9758"/>
                  </a:cubicBezTo>
                  <a:cubicBezTo>
                    <a:pt x="4063" y="9758"/>
                    <a:pt x="3511" y="9206"/>
                    <a:pt x="3511" y="8478"/>
                  </a:cubicBezTo>
                  <a:lnTo>
                    <a:pt x="3511" y="7837"/>
                  </a:lnTo>
                  <a:lnTo>
                    <a:pt x="2208" y="7837"/>
                  </a:lnTo>
                  <a:cubicBezTo>
                    <a:pt x="1944" y="7837"/>
                    <a:pt x="1745" y="7639"/>
                    <a:pt x="1745" y="7374"/>
                  </a:cubicBezTo>
                  <a:lnTo>
                    <a:pt x="1745" y="5630"/>
                  </a:lnTo>
                  <a:cubicBezTo>
                    <a:pt x="1745" y="5431"/>
                    <a:pt x="1944" y="5255"/>
                    <a:pt x="2208" y="5255"/>
                  </a:cubicBezTo>
                  <a:lnTo>
                    <a:pt x="3864" y="5255"/>
                  </a:lnTo>
                  <a:lnTo>
                    <a:pt x="6911" y="4416"/>
                  </a:lnTo>
                  <a:lnTo>
                    <a:pt x="6911" y="3864"/>
                  </a:lnTo>
                  <a:cubicBezTo>
                    <a:pt x="6911" y="3687"/>
                    <a:pt x="7175" y="3511"/>
                    <a:pt x="7374" y="3511"/>
                  </a:cubicBezTo>
                  <a:close/>
                  <a:moveTo>
                    <a:pt x="1392" y="1"/>
                  </a:moveTo>
                  <a:cubicBezTo>
                    <a:pt x="641" y="1"/>
                    <a:pt x="1" y="552"/>
                    <a:pt x="1" y="1303"/>
                  </a:cubicBezTo>
                  <a:lnTo>
                    <a:pt x="1" y="11237"/>
                  </a:lnTo>
                  <a:lnTo>
                    <a:pt x="9582" y="11237"/>
                  </a:lnTo>
                  <a:lnTo>
                    <a:pt x="9582" y="1303"/>
                  </a:lnTo>
                  <a:cubicBezTo>
                    <a:pt x="9582" y="552"/>
                    <a:pt x="8919" y="1"/>
                    <a:pt x="8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 name="Google Shape;1323;p65"/>
          <p:cNvGrpSpPr/>
          <p:nvPr/>
        </p:nvGrpSpPr>
        <p:grpSpPr>
          <a:xfrm>
            <a:off x="2583292" y="2748114"/>
            <a:ext cx="227127" cy="322315"/>
            <a:chOff x="2583292" y="2748114"/>
            <a:chExt cx="227127" cy="322315"/>
          </a:xfrm>
        </p:grpSpPr>
        <p:sp>
          <p:nvSpPr>
            <p:cNvPr id="1324" name="Google Shape;1324;p65"/>
            <p:cNvSpPr/>
            <p:nvPr/>
          </p:nvSpPr>
          <p:spPr>
            <a:xfrm>
              <a:off x="2585219" y="3032235"/>
              <a:ext cx="187029" cy="38194"/>
            </a:xfrm>
            <a:custGeom>
              <a:rect b="b" l="l" r="r" t="t"/>
              <a:pathLst>
                <a:path extrusionOk="0" h="1745" w="8545">
                  <a:moveTo>
                    <a:pt x="354" y="0"/>
                  </a:moveTo>
                  <a:cubicBezTo>
                    <a:pt x="177" y="0"/>
                    <a:pt x="1" y="177"/>
                    <a:pt x="1" y="464"/>
                  </a:cubicBezTo>
                  <a:lnTo>
                    <a:pt x="1" y="1281"/>
                  </a:lnTo>
                  <a:cubicBezTo>
                    <a:pt x="1" y="1568"/>
                    <a:pt x="177" y="1744"/>
                    <a:pt x="354" y="1744"/>
                  </a:cubicBezTo>
                  <a:lnTo>
                    <a:pt x="8191" y="1744"/>
                  </a:lnTo>
                  <a:cubicBezTo>
                    <a:pt x="8367" y="1744"/>
                    <a:pt x="8544" y="1568"/>
                    <a:pt x="8544" y="1281"/>
                  </a:cubicBezTo>
                  <a:lnTo>
                    <a:pt x="8544" y="464"/>
                  </a:lnTo>
                  <a:cubicBezTo>
                    <a:pt x="8544" y="177"/>
                    <a:pt x="8367" y="0"/>
                    <a:pt x="81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5"/>
            <p:cNvSpPr/>
            <p:nvPr/>
          </p:nvSpPr>
          <p:spPr>
            <a:xfrm>
              <a:off x="2583292" y="2748114"/>
              <a:ext cx="227127" cy="207800"/>
            </a:xfrm>
            <a:custGeom>
              <a:rect b="b" l="l" r="r" t="t"/>
              <a:pathLst>
                <a:path extrusionOk="0" h="9494" w="10377">
                  <a:moveTo>
                    <a:pt x="5696" y="3047"/>
                  </a:moveTo>
                  <a:cubicBezTo>
                    <a:pt x="5873" y="3047"/>
                    <a:pt x="6071" y="3224"/>
                    <a:pt x="6071" y="3422"/>
                  </a:cubicBezTo>
                  <a:cubicBezTo>
                    <a:pt x="6071" y="3687"/>
                    <a:pt x="5873" y="3864"/>
                    <a:pt x="5696" y="3864"/>
                  </a:cubicBezTo>
                  <a:cubicBezTo>
                    <a:pt x="5409" y="3864"/>
                    <a:pt x="5232" y="3687"/>
                    <a:pt x="5232" y="3422"/>
                  </a:cubicBezTo>
                  <a:cubicBezTo>
                    <a:pt x="5232" y="3224"/>
                    <a:pt x="5409" y="3047"/>
                    <a:pt x="5696" y="3047"/>
                  </a:cubicBezTo>
                  <a:close/>
                  <a:moveTo>
                    <a:pt x="6976" y="1"/>
                  </a:moveTo>
                  <a:cubicBezTo>
                    <a:pt x="5961" y="1"/>
                    <a:pt x="5144" y="464"/>
                    <a:pt x="4592" y="1303"/>
                  </a:cubicBezTo>
                  <a:cubicBezTo>
                    <a:pt x="2009" y="1391"/>
                    <a:pt x="552" y="3312"/>
                    <a:pt x="89" y="6910"/>
                  </a:cubicBezTo>
                  <a:lnTo>
                    <a:pt x="89" y="7175"/>
                  </a:lnTo>
                  <a:cubicBezTo>
                    <a:pt x="0" y="7286"/>
                    <a:pt x="89" y="7551"/>
                    <a:pt x="177" y="7639"/>
                  </a:cubicBezTo>
                  <a:lnTo>
                    <a:pt x="265" y="7727"/>
                  </a:lnTo>
                  <a:cubicBezTo>
                    <a:pt x="552" y="8014"/>
                    <a:pt x="817" y="8279"/>
                    <a:pt x="905" y="9493"/>
                  </a:cubicBezTo>
                  <a:lnTo>
                    <a:pt x="7815" y="9493"/>
                  </a:lnTo>
                  <a:lnTo>
                    <a:pt x="7815" y="9118"/>
                  </a:lnTo>
                  <a:cubicBezTo>
                    <a:pt x="7815" y="8389"/>
                    <a:pt x="7352" y="7727"/>
                    <a:pt x="6623" y="7462"/>
                  </a:cubicBezTo>
                  <a:cubicBezTo>
                    <a:pt x="4857" y="6535"/>
                    <a:pt x="5784" y="7286"/>
                    <a:pt x="3665" y="5078"/>
                  </a:cubicBezTo>
                  <a:cubicBezTo>
                    <a:pt x="3488" y="4879"/>
                    <a:pt x="3488" y="4614"/>
                    <a:pt x="3665" y="4416"/>
                  </a:cubicBezTo>
                  <a:cubicBezTo>
                    <a:pt x="3709" y="4327"/>
                    <a:pt x="3803" y="4283"/>
                    <a:pt x="3908" y="4283"/>
                  </a:cubicBezTo>
                  <a:cubicBezTo>
                    <a:pt x="4013" y="4283"/>
                    <a:pt x="4129" y="4327"/>
                    <a:pt x="4217" y="4416"/>
                  </a:cubicBezTo>
                  <a:cubicBezTo>
                    <a:pt x="4592" y="4791"/>
                    <a:pt x="5696" y="6071"/>
                    <a:pt x="6160" y="6182"/>
                  </a:cubicBezTo>
                  <a:cubicBezTo>
                    <a:pt x="6345" y="6217"/>
                    <a:pt x="6513" y="6238"/>
                    <a:pt x="6671" y="6238"/>
                  </a:cubicBezTo>
                  <a:cubicBezTo>
                    <a:pt x="6909" y="6238"/>
                    <a:pt x="7126" y="6191"/>
                    <a:pt x="7352" y="6071"/>
                  </a:cubicBezTo>
                  <a:lnTo>
                    <a:pt x="7727" y="6270"/>
                  </a:lnTo>
                  <a:cubicBezTo>
                    <a:pt x="7982" y="6401"/>
                    <a:pt x="8247" y="6458"/>
                    <a:pt x="8503" y="6458"/>
                  </a:cubicBezTo>
                  <a:cubicBezTo>
                    <a:pt x="9154" y="6458"/>
                    <a:pt x="9753" y="6089"/>
                    <a:pt x="10023" y="5630"/>
                  </a:cubicBezTo>
                  <a:cubicBezTo>
                    <a:pt x="10376" y="5078"/>
                    <a:pt x="10288" y="4416"/>
                    <a:pt x="9824" y="4151"/>
                  </a:cubicBezTo>
                  <a:lnTo>
                    <a:pt x="6976" y="1568"/>
                  </a:lnTo>
                  <a:lnTo>
                    <a:pt x="7352" y="552"/>
                  </a:lnTo>
                  <a:cubicBezTo>
                    <a:pt x="7440" y="464"/>
                    <a:pt x="7352" y="288"/>
                    <a:pt x="7263" y="199"/>
                  </a:cubicBezTo>
                  <a:cubicBezTo>
                    <a:pt x="7263" y="111"/>
                    <a:pt x="7065" y="1"/>
                    <a:pt x="69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5"/>
            <p:cNvSpPr/>
            <p:nvPr/>
          </p:nvSpPr>
          <p:spPr>
            <a:xfrm>
              <a:off x="2585219" y="2975700"/>
              <a:ext cx="187029" cy="38194"/>
            </a:xfrm>
            <a:custGeom>
              <a:rect b="b" l="l" r="r" t="t"/>
              <a:pathLst>
                <a:path extrusionOk="0" h="1745" w="8545">
                  <a:moveTo>
                    <a:pt x="817" y="0"/>
                  </a:moveTo>
                  <a:cubicBezTo>
                    <a:pt x="354" y="0"/>
                    <a:pt x="1" y="376"/>
                    <a:pt x="1" y="839"/>
                  </a:cubicBezTo>
                  <a:cubicBezTo>
                    <a:pt x="1" y="1303"/>
                    <a:pt x="354" y="1744"/>
                    <a:pt x="817" y="1744"/>
                  </a:cubicBezTo>
                  <a:lnTo>
                    <a:pt x="7727" y="1744"/>
                  </a:lnTo>
                  <a:cubicBezTo>
                    <a:pt x="8191" y="1744"/>
                    <a:pt x="8544" y="1303"/>
                    <a:pt x="8544" y="839"/>
                  </a:cubicBezTo>
                  <a:cubicBezTo>
                    <a:pt x="8544" y="376"/>
                    <a:pt x="8191" y="0"/>
                    <a:pt x="77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7" name="Google Shape;1327;p65"/>
          <p:cNvGrpSpPr/>
          <p:nvPr/>
        </p:nvGrpSpPr>
        <p:grpSpPr>
          <a:xfrm>
            <a:off x="1995263" y="2748114"/>
            <a:ext cx="322293" cy="322315"/>
            <a:chOff x="1995263" y="2748114"/>
            <a:chExt cx="322293" cy="322315"/>
          </a:xfrm>
        </p:grpSpPr>
        <p:sp>
          <p:nvSpPr>
            <p:cNvPr id="1328" name="Google Shape;1328;p65"/>
            <p:cNvSpPr/>
            <p:nvPr/>
          </p:nvSpPr>
          <p:spPr>
            <a:xfrm>
              <a:off x="1995263" y="2748114"/>
              <a:ext cx="322293" cy="322315"/>
            </a:xfrm>
            <a:custGeom>
              <a:rect b="b" l="l" r="r" t="t"/>
              <a:pathLst>
                <a:path extrusionOk="0" h="14726" w="14725">
                  <a:moveTo>
                    <a:pt x="1280" y="1"/>
                  </a:moveTo>
                  <a:cubicBezTo>
                    <a:pt x="1104" y="1"/>
                    <a:pt x="927" y="199"/>
                    <a:pt x="927" y="464"/>
                  </a:cubicBezTo>
                  <a:lnTo>
                    <a:pt x="927" y="928"/>
                  </a:lnTo>
                  <a:lnTo>
                    <a:pt x="464" y="928"/>
                  </a:lnTo>
                  <a:cubicBezTo>
                    <a:pt x="177" y="928"/>
                    <a:pt x="0" y="1104"/>
                    <a:pt x="0" y="1303"/>
                  </a:cubicBezTo>
                  <a:cubicBezTo>
                    <a:pt x="0" y="1568"/>
                    <a:pt x="177" y="1767"/>
                    <a:pt x="464" y="1767"/>
                  </a:cubicBezTo>
                  <a:lnTo>
                    <a:pt x="927" y="1767"/>
                  </a:lnTo>
                  <a:lnTo>
                    <a:pt x="927" y="2583"/>
                  </a:lnTo>
                  <a:lnTo>
                    <a:pt x="464" y="2583"/>
                  </a:lnTo>
                  <a:cubicBezTo>
                    <a:pt x="177" y="2583"/>
                    <a:pt x="0" y="2870"/>
                    <a:pt x="0" y="3047"/>
                  </a:cubicBezTo>
                  <a:cubicBezTo>
                    <a:pt x="0" y="3312"/>
                    <a:pt x="177" y="3511"/>
                    <a:pt x="464" y="3511"/>
                  </a:cubicBezTo>
                  <a:lnTo>
                    <a:pt x="927" y="3511"/>
                  </a:lnTo>
                  <a:lnTo>
                    <a:pt x="927" y="4327"/>
                  </a:lnTo>
                  <a:lnTo>
                    <a:pt x="464" y="4327"/>
                  </a:lnTo>
                  <a:cubicBezTo>
                    <a:pt x="177" y="4327"/>
                    <a:pt x="0" y="4526"/>
                    <a:pt x="0" y="4791"/>
                  </a:cubicBezTo>
                  <a:cubicBezTo>
                    <a:pt x="0" y="4968"/>
                    <a:pt x="177" y="5255"/>
                    <a:pt x="464" y="5255"/>
                  </a:cubicBezTo>
                  <a:lnTo>
                    <a:pt x="927" y="5255"/>
                  </a:lnTo>
                  <a:lnTo>
                    <a:pt x="927" y="6071"/>
                  </a:lnTo>
                  <a:lnTo>
                    <a:pt x="464" y="6071"/>
                  </a:lnTo>
                  <a:cubicBezTo>
                    <a:pt x="177" y="6071"/>
                    <a:pt x="0" y="6270"/>
                    <a:pt x="0" y="6535"/>
                  </a:cubicBezTo>
                  <a:cubicBezTo>
                    <a:pt x="0" y="6734"/>
                    <a:pt x="177" y="6910"/>
                    <a:pt x="464" y="6910"/>
                  </a:cubicBezTo>
                  <a:lnTo>
                    <a:pt x="927" y="6910"/>
                  </a:lnTo>
                  <a:lnTo>
                    <a:pt x="927" y="7837"/>
                  </a:lnTo>
                  <a:lnTo>
                    <a:pt x="464" y="7837"/>
                  </a:lnTo>
                  <a:cubicBezTo>
                    <a:pt x="177" y="7837"/>
                    <a:pt x="0" y="8014"/>
                    <a:pt x="0" y="8191"/>
                  </a:cubicBezTo>
                  <a:cubicBezTo>
                    <a:pt x="0" y="8478"/>
                    <a:pt x="177" y="8654"/>
                    <a:pt x="464" y="8654"/>
                  </a:cubicBezTo>
                  <a:lnTo>
                    <a:pt x="927" y="8654"/>
                  </a:lnTo>
                  <a:lnTo>
                    <a:pt x="927" y="9493"/>
                  </a:lnTo>
                  <a:lnTo>
                    <a:pt x="464" y="9493"/>
                  </a:lnTo>
                  <a:cubicBezTo>
                    <a:pt x="177" y="9493"/>
                    <a:pt x="0" y="9758"/>
                    <a:pt x="0" y="9935"/>
                  </a:cubicBezTo>
                  <a:cubicBezTo>
                    <a:pt x="0" y="10222"/>
                    <a:pt x="177" y="10398"/>
                    <a:pt x="464" y="10398"/>
                  </a:cubicBezTo>
                  <a:lnTo>
                    <a:pt x="927" y="10398"/>
                  </a:lnTo>
                  <a:lnTo>
                    <a:pt x="927" y="11237"/>
                  </a:lnTo>
                  <a:lnTo>
                    <a:pt x="464" y="11237"/>
                  </a:lnTo>
                  <a:cubicBezTo>
                    <a:pt x="177" y="11237"/>
                    <a:pt x="0" y="11414"/>
                    <a:pt x="0" y="11701"/>
                  </a:cubicBezTo>
                  <a:cubicBezTo>
                    <a:pt x="0" y="11877"/>
                    <a:pt x="177" y="12142"/>
                    <a:pt x="464" y="12142"/>
                  </a:cubicBezTo>
                  <a:lnTo>
                    <a:pt x="927" y="12142"/>
                  </a:lnTo>
                  <a:lnTo>
                    <a:pt x="927" y="12981"/>
                  </a:lnTo>
                  <a:lnTo>
                    <a:pt x="464" y="12981"/>
                  </a:lnTo>
                  <a:cubicBezTo>
                    <a:pt x="177" y="12981"/>
                    <a:pt x="0" y="13158"/>
                    <a:pt x="0" y="13445"/>
                  </a:cubicBezTo>
                  <a:cubicBezTo>
                    <a:pt x="0" y="13621"/>
                    <a:pt x="177" y="13798"/>
                    <a:pt x="464" y="13798"/>
                  </a:cubicBezTo>
                  <a:lnTo>
                    <a:pt x="927" y="13798"/>
                  </a:lnTo>
                  <a:lnTo>
                    <a:pt x="927" y="14262"/>
                  </a:lnTo>
                  <a:cubicBezTo>
                    <a:pt x="927" y="14549"/>
                    <a:pt x="1104" y="14725"/>
                    <a:pt x="1280" y="14725"/>
                  </a:cubicBezTo>
                  <a:cubicBezTo>
                    <a:pt x="1567" y="14725"/>
                    <a:pt x="1744" y="14549"/>
                    <a:pt x="1744" y="14262"/>
                  </a:cubicBezTo>
                  <a:lnTo>
                    <a:pt x="1744" y="13798"/>
                  </a:lnTo>
                  <a:lnTo>
                    <a:pt x="2583" y="13798"/>
                  </a:lnTo>
                  <a:lnTo>
                    <a:pt x="2583" y="14262"/>
                  </a:lnTo>
                  <a:cubicBezTo>
                    <a:pt x="2583" y="14549"/>
                    <a:pt x="2848" y="14725"/>
                    <a:pt x="3024" y="14725"/>
                  </a:cubicBezTo>
                  <a:cubicBezTo>
                    <a:pt x="3311" y="14725"/>
                    <a:pt x="3488" y="14549"/>
                    <a:pt x="3488" y="14262"/>
                  </a:cubicBezTo>
                  <a:lnTo>
                    <a:pt x="3488" y="13798"/>
                  </a:lnTo>
                  <a:lnTo>
                    <a:pt x="4327" y="13798"/>
                  </a:lnTo>
                  <a:lnTo>
                    <a:pt x="4327" y="14262"/>
                  </a:lnTo>
                  <a:cubicBezTo>
                    <a:pt x="4327" y="14549"/>
                    <a:pt x="4504" y="14725"/>
                    <a:pt x="4791" y="14725"/>
                  </a:cubicBezTo>
                  <a:cubicBezTo>
                    <a:pt x="4967" y="14725"/>
                    <a:pt x="5232" y="14549"/>
                    <a:pt x="5232" y="14262"/>
                  </a:cubicBezTo>
                  <a:lnTo>
                    <a:pt x="5232" y="13798"/>
                  </a:lnTo>
                  <a:lnTo>
                    <a:pt x="6071" y="13798"/>
                  </a:lnTo>
                  <a:lnTo>
                    <a:pt x="6071" y="14262"/>
                  </a:lnTo>
                  <a:cubicBezTo>
                    <a:pt x="6071" y="14549"/>
                    <a:pt x="6248" y="14725"/>
                    <a:pt x="6535" y="14725"/>
                  </a:cubicBezTo>
                  <a:cubicBezTo>
                    <a:pt x="6711" y="14725"/>
                    <a:pt x="6888" y="14549"/>
                    <a:pt x="6888" y="14262"/>
                  </a:cubicBezTo>
                  <a:lnTo>
                    <a:pt x="6888" y="13798"/>
                  </a:lnTo>
                  <a:lnTo>
                    <a:pt x="7815" y="13798"/>
                  </a:lnTo>
                  <a:lnTo>
                    <a:pt x="7815" y="14262"/>
                  </a:lnTo>
                  <a:cubicBezTo>
                    <a:pt x="7815" y="14549"/>
                    <a:pt x="7992" y="14725"/>
                    <a:pt x="8190" y="14725"/>
                  </a:cubicBezTo>
                  <a:cubicBezTo>
                    <a:pt x="8455" y="14725"/>
                    <a:pt x="8654" y="14549"/>
                    <a:pt x="8654" y="14262"/>
                  </a:cubicBezTo>
                  <a:lnTo>
                    <a:pt x="8654" y="13798"/>
                  </a:lnTo>
                  <a:lnTo>
                    <a:pt x="9471" y="13798"/>
                  </a:lnTo>
                  <a:lnTo>
                    <a:pt x="9471" y="14262"/>
                  </a:lnTo>
                  <a:cubicBezTo>
                    <a:pt x="9471" y="14549"/>
                    <a:pt x="9758" y="14725"/>
                    <a:pt x="9934" y="14725"/>
                  </a:cubicBezTo>
                  <a:cubicBezTo>
                    <a:pt x="10199" y="14725"/>
                    <a:pt x="10398" y="14549"/>
                    <a:pt x="10398" y="14262"/>
                  </a:cubicBezTo>
                  <a:lnTo>
                    <a:pt x="10398" y="13798"/>
                  </a:lnTo>
                  <a:lnTo>
                    <a:pt x="11215" y="13798"/>
                  </a:lnTo>
                  <a:lnTo>
                    <a:pt x="11215" y="14262"/>
                  </a:lnTo>
                  <a:cubicBezTo>
                    <a:pt x="11215" y="14549"/>
                    <a:pt x="11413" y="14725"/>
                    <a:pt x="11678" y="14725"/>
                  </a:cubicBezTo>
                  <a:cubicBezTo>
                    <a:pt x="11855" y="14725"/>
                    <a:pt x="12142" y="14549"/>
                    <a:pt x="12142" y="14262"/>
                  </a:cubicBezTo>
                  <a:lnTo>
                    <a:pt x="12142" y="13798"/>
                  </a:lnTo>
                  <a:lnTo>
                    <a:pt x="12959" y="13798"/>
                  </a:lnTo>
                  <a:lnTo>
                    <a:pt x="12959" y="14262"/>
                  </a:lnTo>
                  <a:cubicBezTo>
                    <a:pt x="12959" y="14549"/>
                    <a:pt x="13157" y="14725"/>
                    <a:pt x="13422" y="14725"/>
                  </a:cubicBezTo>
                  <a:cubicBezTo>
                    <a:pt x="13709" y="14725"/>
                    <a:pt x="13886" y="14549"/>
                    <a:pt x="13886" y="14262"/>
                  </a:cubicBezTo>
                  <a:lnTo>
                    <a:pt x="13886" y="13798"/>
                  </a:lnTo>
                  <a:lnTo>
                    <a:pt x="14261" y="13798"/>
                  </a:lnTo>
                  <a:cubicBezTo>
                    <a:pt x="14526" y="13798"/>
                    <a:pt x="14725" y="13621"/>
                    <a:pt x="14725" y="13445"/>
                  </a:cubicBezTo>
                  <a:cubicBezTo>
                    <a:pt x="14725" y="13158"/>
                    <a:pt x="14526" y="12981"/>
                    <a:pt x="14261" y="12981"/>
                  </a:cubicBezTo>
                  <a:lnTo>
                    <a:pt x="1744" y="12981"/>
                  </a:lnTo>
                  <a:lnTo>
                    <a:pt x="1744" y="464"/>
                  </a:lnTo>
                  <a:cubicBezTo>
                    <a:pt x="1744" y="199"/>
                    <a:pt x="1567" y="1"/>
                    <a:pt x="12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5"/>
            <p:cNvSpPr/>
            <p:nvPr/>
          </p:nvSpPr>
          <p:spPr>
            <a:xfrm>
              <a:off x="2051776" y="2804649"/>
              <a:ext cx="265780" cy="58483"/>
            </a:xfrm>
            <a:custGeom>
              <a:rect b="b" l="l" r="r" t="t"/>
              <a:pathLst>
                <a:path extrusionOk="0" h="2672" w="12143">
                  <a:moveTo>
                    <a:pt x="442" y="0"/>
                  </a:moveTo>
                  <a:cubicBezTo>
                    <a:pt x="266" y="0"/>
                    <a:pt x="1" y="287"/>
                    <a:pt x="1" y="464"/>
                  </a:cubicBezTo>
                  <a:lnTo>
                    <a:pt x="1" y="2208"/>
                  </a:lnTo>
                  <a:cubicBezTo>
                    <a:pt x="1" y="2385"/>
                    <a:pt x="266" y="2672"/>
                    <a:pt x="442" y="2672"/>
                  </a:cubicBezTo>
                  <a:lnTo>
                    <a:pt x="11679" y="2672"/>
                  </a:lnTo>
                  <a:cubicBezTo>
                    <a:pt x="11944" y="2672"/>
                    <a:pt x="12143" y="2385"/>
                    <a:pt x="12143" y="2208"/>
                  </a:cubicBezTo>
                  <a:lnTo>
                    <a:pt x="12143" y="464"/>
                  </a:lnTo>
                  <a:cubicBezTo>
                    <a:pt x="12143" y="287"/>
                    <a:pt x="11944" y="0"/>
                    <a:pt x="116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5"/>
            <p:cNvSpPr/>
            <p:nvPr/>
          </p:nvSpPr>
          <p:spPr>
            <a:xfrm>
              <a:off x="2051776" y="2880993"/>
              <a:ext cx="209244" cy="56557"/>
            </a:xfrm>
            <a:custGeom>
              <a:rect b="b" l="l" r="r" t="t"/>
              <a:pathLst>
                <a:path extrusionOk="0" h="2584" w="9560">
                  <a:moveTo>
                    <a:pt x="442" y="0"/>
                  </a:moveTo>
                  <a:cubicBezTo>
                    <a:pt x="266" y="0"/>
                    <a:pt x="1" y="199"/>
                    <a:pt x="1" y="464"/>
                  </a:cubicBezTo>
                  <a:lnTo>
                    <a:pt x="1" y="2120"/>
                  </a:lnTo>
                  <a:cubicBezTo>
                    <a:pt x="1" y="2407"/>
                    <a:pt x="266" y="2583"/>
                    <a:pt x="442" y="2583"/>
                  </a:cubicBezTo>
                  <a:lnTo>
                    <a:pt x="9096" y="2583"/>
                  </a:lnTo>
                  <a:cubicBezTo>
                    <a:pt x="9273" y="2583"/>
                    <a:pt x="9560" y="2407"/>
                    <a:pt x="9560" y="2120"/>
                  </a:cubicBezTo>
                  <a:lnTo>
                    <a:pt x="9560" y="464"/>
                  </a:lnTo>
                  <a:cubicBezTo>
                    <a:pt x="9560" y="199"/>
                    <a:pt x="9273" y="0"/>
                    <a:pt x="90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5"/>
            <p:cNvSpPr/>
            <p:nvPr/>
          </p:nvSpPr>
          <p:spPr>
            <a:xfrm>
              <a:off x="2051776" y="2955892"/>
              <a:ext cx="150783" cy="58002"/>
            </a:xfrm>
            <a:custGeom>
              <a:rect b="b" l="l" r="r" t="t"/>
              <a:pathLst>
                <a:path extrusionOk="0" h="2650" w="6889">
                  <a:moveTo>
                    <a:pt x="442" y="0"/>
                  </a:moveTo>
                  <a:cubicBezTo>
                    <a:pt x="266" y="0"/>
                    <a:pt x="1" y="265"/>
                    <a:pt x="1" y="442"/>
                  </a:cubicBezTo>
                  <a:lnTo>
                    <a:pt x="1" y="2208"/>
                  </a:lnTo>
                  <a:cubicBezTo>
                    <a:pt x="1" y="2384"/>
                    <a:pt x="266" y="2649"/>
                    <a:pt x="442" y="2649"/>
                  </a:cubicBezTo>
                  <a:lnTo>
                    <a:pt x="6513" y="2649"/>
                  </a:lnTo>
                  <a:cubicBezTo>
                    <a:pt x="6712" y="2649"/>
                    <a:pt x="6889" y="2384"/>
                    <a:pt x="6889" y="2208"/>
                  </a:cubicBezTo>
                  <a:lnTo>
                    <a:pt x="6889" y="442"/>
                  </a:lnTo>
                  <a:cubicBezTo>
                    <a:pt x="6889" y="265"/>
                    <a:pt x="6712" y="0"/>
                    <a:pt x="65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2" name="Google Shape;1332;p65"/>
          <p:cNvGrpSpPr/>
          <p:nvPr/>
        </p:nvGrpSpPr>
        <p:grpSpPr>
          <a:xfrm>
            <a:off x="1475829" y="2281363"/>
            <a:ext cx="281714" cy="321812"/>
            <a:chOff x="1475829" y="2281363"/>
            <a:chExt cx="281714" cy="321812"/>
          </a:xfrm>
        </p:grpSpPr>
        <p:sp>
          <p:nvSpPr>
            <p:cNvPr id="1333" name="Google Shape;1333;p65"/>
            <p:cNvSpPr/>
            <p:nvPr/>
          </p:nvSpPr>
          <p:spPr>
            <a:xfrm>
              <a:off x="1532364" y="2393930"/>
              <a:ext cx="169125" cy="209244"/>
            </a:xfrm>
            <a:custGeom>
              <a:rect b="b" l="l" r="r" t="t"/>
              <a:pathLst>
                <a:path extrusionOk="0" h="9560" w="7727">
                  <a:moveTo>
                    <a:pt x="5144" y="2584"/>
                  </a:moveTo>
                  <a:lnTo>
                    <a:pt x="5144" y="3489"/>
                  </a:lnTo>
                  <a:lnTo>
                    <a:pt x="2561" y="3489"/>
                  </a:lnTo>
                  <a:lnTo>
                    <a:pt x="2561" y="2584"/>
                  </a:lnTo>
                  <a:close/>
                  <a:moveTo>
                    <a:pt x="5144" y="4328"/>
                  </a:moveTo>
                  <a:lnTo>
                    <a:pt x="5144" y="5255"/>
                  </a:lnTo>
                  <a:lnTo>
                    <a:pt x="2561" y="5255"/>
                  </a:lnTo>
                  <a:lnTo>
                    <a:pt x="2561" y="4328"/>
                  </a:lnTo>
                  <a:close/>
                  <a:moveTo>
                    <a:pt x="5144" y="6072"/>
                  </a:moveTo>
                  <a:lnTo>
                    <a:pt x="5144" y="6999"/>
                  </a:lnTo>
                  <a:lnTo>
                    <a:pt x="2561" y="6999"/>
                  </a:lnTo>
                  <a:lnTo>
                    <a:pt x="2561" y="6072"/>
                  </a:lnTo>
                  <a:close/>
                  <a:moveTo>
                    <a:pt x="5144" y="7816"/>
                  </a:moveTo>
                  <a:lnTo>
                    <a:pt x="5144" y="8743"/>
                  </a:lnTo>
                  <a:lnTo>
                    <a:pt x="2561" y="8743"/>
                  </a:lnTo>
                  <a:lnTo>
                    <a:pt x="2561" y="7816"/>
                  </a:lnTo>
                  <a:close/>
                  <a:moveTo>
                    <a:pt x="2098" y="1"/>
                  </a:moveTo>
                  <a:cubicBezTo>
                    <a:pt x="1921" y="1"/>
                    <a:pt x="1744" y="178"/>
                    <a:pt x="1744" y="465"/>
                  </a:cubicBezTo>
                  <a:lnTo>
                    <a:pt x="1744" y="8743"/>
                  </a:lnTo>
                  <a:lnTo>
                    <a:pt x="442" y="8743"/>
                  </a:lnTo>
                  <a:cubicBezTo>
                    <a:pt x="177" y="8743"/>
                    <a:pt x="0" y="8920"/>
                    <a:pt x="0" y="9118"/>
                  </a:cubicBezTo>
                  <a:cubicBezTo>
                    <a:pt x="0" y="9383"/>
                    <a:pt x="177" y="9560"/>
                    <a:pt x="442" y="9560"/>
                  </a:cubicBezTo>
                  <a:lnTo>
                    <a:pt x="7352" y="9560"/>
                  </a:lnTo>
                  <a:cubicBezTo>
                    <a:pt x="7528" y="9560"/>
                    <a:pt x="7727" y="9383"/>
                    <a:pt x="7727" y="9118"/>
                  </a:cubicBezTo>
                  <a:cubicBezTo>
                    <a:pt x="7727" y="8920"/>
                    <a:pt x="7528" y="8743"/>
                    <a:pt x="7352" y="8743"/>
                  </a:cubicBezTo>
                  <a:lnTo>
                    <a:pt x="5961" y="8743"/>
                  </a:lnTo>
                  <a:lnTo>
                    <a:pt x="5961" y="465"/>
                  </a:lnTo>
                  <a:cubicBezTo>
                    <a:pt x="5961" y="178"/>
                    <a:pt x="5784" y="1"/>
                    <a:pt x="5608" y="1"/>
                  </a:cubicBezTo>
                  <a:cubicBezTo>
                    <a:pt x="5321" y="1"/>
                    <a:pt x="5144" y="178"/>
                    <a:pt x="5144" y="465"/>
                  </a:cubicBezTo>
                  <a:lnTo>
                    <a:pt x="5144" y="1745"/>
                  </a:lnTo>
                  <a:lnTo>
                    <a:pt x="2561" y="1745"/>
                  </a:lnTo>
                  <a:lnTo>
                    <a:pt x="2561" y="465"/>
                  </a:lnTo>
                  <a:cubicBezTo>
                    <a:pt x="2561" y="178"/>
                    <a:pt x="2385" y="1"/>
                    <a:pt x="20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5"/>
            <p:cNvSpPr/>
            <p:nvPr/>
          </p:nvSpPr>
          <p:spPr>
            <a:xfrm>
              <a:off x="1475829" y="2281363"/>
              <a:ext cx="281714" cy="169125"/>
            </a:xfrm>
            <a:custGeom>
              <a:rect b="b" l="l" r="r" t="t"/>
              <a:pathLst>
                <a:path extrusionOk="0" h="7727" w="12871">
                  <a:moveTo>
                    <a:pt x="5144" y="0"/>
                  </a:moveTo>
                  <a:cubicBezTo>
                    <a:pt x="3864" y="0"/>
                    <a:pt x="2760" y="729"/>
                    <a:pt x="2208" y="1744"/>
                  </a:cubicBezTo>
                  <a:cubicBezTo>
                    <a:pt x="2346" y="1722"/>
                    <a:pt x="2484" y="1711"/>
                    <a:pt x="2622" y="1711"/>
                  </a:cubicBezTo>
                  <a:cubicBezTo>
                    <a:pt x="3036" y="1711"/>
                    <a:pt x="3450" y="1811"/>
                    <a:pt x="3864" y="2009"/>
                  </a:cubicBezTo>
                  <a:cubicBezTo>
                    <a:pt x="4129" y="2120"/>
                    <a:pt x="4239" y="2296"/>
                    <a:pt x="4129" y="2561"/>
                  </a:cubicBezTo>
                  <a:cubicBezTo>
                    <a:pt x="4064" y="2708"/>
                    <a:pt x="3903" y="2794"/>
                    <a:pt x="3743" y="2794"/>
                  </a:cubicBezTo>
                  <a:cubicBezTo>
                    <a:pt x="3686" y="2794"/>
                    <a:pt x="3629" y="2783"/>
                    <a:pt x="3577" y="2760"/>
                  </a:cubicBezTo>
                  <a:cubicBezTo>
                    <a:pt x="3257" y="2616"/>
                    <a:pt x="2959" y="2567"/>
                    <a:pt x="2661" y="2567"/>
                  </a:cubicBezTo>
                  <a:cubicBezTo>
                    <a:pt x="2363" y="2567"/>
                    <a:pt x="2065" y="2616"/>
                    <a:pt x="1744" y="2671"/>
                  </a:cubicBezTo>
                  <a:cubicBezTo>
                    <a:pt x="729" y="3025"/>
                    <a:pt x="0" y="4040"/>
                    <a:pt x="0" y="5144"/>
                  </a:cubicBezTo>
                  <a:cubicBezTo>
                    <a:pt x="0" y="6623"/>
                    <a:pt x="1104" y="7727"/>
                    <a:pt x="2583" y="7727"/>
                  </a:cubicBezTo>
                  <a:lnTo>
                    <a:pt x="3400" y="7727"/>
                  </a:lnTo>
                  <a:lnTo>
                    <a:pt x="3400" y="5608"/>
                  </a:lnTo>
                  <a:cubicBezTo>
                    <a:pt x="3400" y="4879"/>
                    <a:pt x="3952" y="4327"/>
                    <a:pt x="4681" y="4327"/>
                  </a:cubicBezTo>
                  <a:cubicBezTo>
                    <a:pt x="5431" y="4327"/>
                    <a:pt x="5983" y="4879"/>
                    <a:pt x="5983" y="5608"/>
                  </a:cubicBezTo>
                  <a:lnTo>
                    <a:pt x="5983" y="6071"/>
                  </a:lnTo>
                  <a:lnTo>
                    <a:pt x="6888" y="6071"/>
                  </a:lnTo>
                  <a:lnTo>
                    <a:pt x="6888" y="5608"/>
                  </a:lnTo>
                  <a:cubicBezTo>
                    <a:pt x="6888" y="4879"/>
                    <a:pt x="7440" y="4327"/>
                    <a:pt x="8191" y="4327"/>
                  </a:cubicBezTo>
                  <a:cubicBezTo>
                    <a:pt x="8919" y="4327"/>
                    <a:pt x="9471" y="4879"/>
                    <a:pt x="9471" y="5608"/>
                  </a:cubicBezTo>
                  <a:lnTo>
                    <a:pt x="9471" y="7727"/>
                  </a:lnTo>
                  <a:lnTo>
                    <a:pt x="10310" y="7727"/>
                  </a:lnTo>
                  <a:cubicBezTo>
                    <a:pt x="11767" y="7727"/>
                    <a:pt x="12871" y="6623"/>
                    <a:pt x="12871" y="5144"/>
                  </a:cubicBezTo>
                  <a:cubicBezTo>
                    <a:pt x="12871" y="3775"/>
                    <a:pt x="11855" y="2671"/>
                    <a:pt x="10487" y="2561"/>
                  </a:cubicBezTo>
                  <a:cubicBezTo>
                    <a:pt x="10023" y="2561"/>
                    <a:pt x="9648" y="2671"/>
                    <a:pt x="9294" y="2760"/>
                  </a:cubicBezTo>
                  <a:cubicBezTo>
                    <a:pt x="9242" y="2783"/>
                    <a:pt x="9185" y="2794"/>
                    <a:pt x="9128" y="2794"/>
                  </a:cubicBezTo>
                  <a:cubicBezTo>
                    <a:pt x="8969" y="2794"/>
                    <a:pt x="8808" y="2708"/>
                    <a:pt x="8743" y="2561"/>
                  </a:cubicBezTo>
                  <a:cubicBezTo>
                    <a:pt x="8654" y="2296"/>
                    <a:pt x="8743" y="2120"/>
                    <a:pt x="9007" y="2009"/>
                  </a:cubicBezTo>
                  <a:cubicBezTo>
                    <a:pt x="9294" y="1833"/>
                    <a:pt x="9559" y="1833"/>
                    <a:pt x="9846" y="1744"/>
                  </a:cubicBezTo>
                  <a:cubicBezTo>
                    <a:pt x="9282" y="1180"/>
                    <a:pt x="8494" y="890"/>
                    <a:pt x="7740" y="890"/>
                  </a:cubicBezTo>
                  <a:cubicBezTo>
                    <a:pt x="7639" y="890"/>
                    <a:pt x="7539" y="895"/>
                    <a:pt x="7440" y="905"/>
                  </a:cubicBezTo>
                  <a:cubicBezTo>
                    <a:pt x="6800" y="265"/>
                    <a:pt x="5983" y="0"/>
                    <a:pt x="51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5" name="Google Shape;1335;p65"/>
          <p:cNvGrpSpPr/>
          <p:nvPr/>
        </p:nvGrpSpPr>
        <p:grpSpPr>
          <a:xfrm>
            <a:off x="7366827" y="2273155"/>
            <a:ext cx="321812" cy="322293"/>
            <a:chOff x="7366827" y="2273155"/>
            <a:chExt cx="321812" cy="322293"/>
          </a:xfrm>
        </p:grpSpPr>
        <p:sp>
          <p:nvSpPr>
            <p:cNvPr id="1336" name="Google Shape;1336;p65"/>
            <p:cNvSpPr/>
            <p:nvPr/>
          </p:nvSpPr>
          <p:spPr>
            <a:xfrm>
              <a:off x="7366827" y="2329668"/>
              <a:ext cx="321812" cy="265780"/>
            </a:xfrm>
            <a:custGeom>
              <a:rect b="b" l="l" r="r" t="t"/>
              <a:pathLst>
                <a:path extrusionOk="0" h="12143" w="14703">
                  <a:moveTo>
                    <a:pt x="11679" y="1745"/>
                  </a:moveTo>
                  <a:cubicBezTo>
                    <a:pt x="11855" y="1745"/>
                    <a:pt x="12142" y="1921"/>
                    <a:pt x="12142" y="2208"/>
                  </a:cubicBezTo>
                  <a:cubicBezTo>
                    <a:pt x="12142" y="2385"/>
                    <a:pt x="11855" y="2672"/>
                    <a:pt x="11679" y="2672"/>
                  </a:cubicBezTo>
                  <a:lnTo>
                    <a:pt x="9935" y="2672"/>
                  </a:lnTo>
                  <a:cubicBezTo>
                    <a:pt x="9736" y="2672"/>
                    <a:pt x="9471" y="2385"/>
                    <a:pt x="9471" y="2208"/>
                  </a:cubicBezTo>
                  <a:cubicBezTo>
                    <a:pt x="9471" y="1921"/>
                    <a:pt x="9736" y="1745"/>
                    <a:pt x="9935" y="1745"/>
                  </a:cubicBezTo>
                  <a:close/>
                  <a:moveTo>
                    <a:pt x="11679" y="3489"/>
                  </a:moveTo>
                  <a:cubicBezTo>
                    <a:pt x="11855" y="3489"/>
                    <a:pt x="12142" y="3665"/>
                    <a:pt x="12142" y="3952"/>
                  </a:cubicBezTo>
                  <a:cubicBezTo>
                    <a:pt x="12142" y="4129"/>
                    <a:pt x="11855" y="4328"/>
                    <a:pt x="11679" y="4328"/>
                  </a:cubicBezTo>
                  <a:lnTo>
                    <a:pt x="9935" y="4328"/>
                  </a:lnTo>
                  <a:cubicBezTo>
                    <a:pt x="9736" y="4328"/>
                    <a:pt x="9471" y="4129"/>
                    <a:pt x="9471" y="3952"/>
                  </a:cubicBezTo>
                  <a:cubicBezTo>
                    <a:pt x="9471" y="3665"/>
                    <a:pt x="9736" y="3489"/>
                    <a:pt x="9935" y="3489"/>
                  </a:cubicBezTo>
                  <a:close/>
                  <a:moveTo>
                    <a:pt x="11679" y="5233"/>
                  </a:moveTo>
                  <a:cubicBezTo>
                    <a:pt x="11855" y="5233"/>
                    <a:pt x="12142" y="5432"/>
                    <a:pt x="12142" y="5608"/>
                  </a:cubicBezTo>
                  <a:cubicBezTo>
                    <a:pt x="12142" y="5873"/>
                    <a:pt x="11855" y="6072"/>
                    <a:pt x="11679" y="6072"/>
                  </a:cubicBezTo>
                  <a:lnTo>
                    <a:pt x="9935" y="6072"/>
                  </a:lnTo>
                  <a:cubicBezTo>
                    <a:pt x="9736" y="6072"/>
                    <a:pt x="9471" y="5873"/>
                    <a:pt x="9471" y="5608"/>
                  </a:cubicBezTo>
                  <a:cubicBezTo>
                    <a:pt x="9471" y="5432"/>
                    <a:pt x="9736" y="5233"/>
                    <a:pt x="9935" y="5233"/>
                  </a:cubicBezTo>
                  <a:close/>
                  <a:moveTo>
                    <a:pt x="8209" y="904"/>
                  </a:moveTo>
                  <a:cubicBezTo>
                    <a:pt x="8299" y="904"/>
                    <a:pt x="8386" y="938"/>
                    <a:pt x="8456" y="1016"/>
                  </a:cubicBezTo>
                  <a:cubicBezTo>
                    <a:pt x="8632" y="1105"/>
                    <a:pt x="8720" y="1370"/>
                    <a:pt x="8544" y="1568"/>
                  </a:cubicBezTo>
                  <a:lnTo>
                    <a:pt x="6888" y="4129"/>
                  </a:lnTo>
                  <a:cubicBezTo>
                    <a:pt x="6800" y="4217"/>
                    <a:pt x="6623" y="4328"/>
                    <a:pt x="6513" y="4328"/>
                  </a:cubicBezTo>
                  <a:cubicBezTo>
                    <a:pt x="6425" y="4328"/>
                    <a:pt x="6248" y="4328"/>
                    <a:pt x="6160" y="4217"/>
                  </a:cubicBezTo>
                  <a:lnTo>
                    <a:pt x="5696" y="3776"/>
                  </a:lnTo>
                  <a:lnTo>
                    <a:pt x="4681" y="5233"/>
                  </a:lnTo>
                  <a:lnTo>
                    <a:pt x="8169" y="5233"/>
                  </a:lnTo>
                  <a:cubicBezTo>
                    <a:pt x="8456" y="5233"/>
                    <a:pt x="8632" y="5432"/>
                    <a:pt x="8632" y="5608"/>
                  </a:cubicBezTo>
                  <a:cubicBezTo>
                    <a:pt x="8632" y="5873"/>
                    <a:pt x="8456" y="6072"/>
                    <a:pt x="8169" y="6072"/>
                  </a:cubicBezTo>
                  <a:lnTo>
                    <a:pt x="4305" y="6072"/>
                  </a:lnTo>
                  <a:lnTo>
                    <a:pt x="4305" y="6535"/>
                  </a:lnTo>
                  <a:cubicBezTo>
                    <a:pt x="4305" y="6712"/>
                    <a:pt x="4129" y="6889"/>
                    <a:pt x="3952" y="6889"/>
                  </a:cubicBezTo>
                  <a:cubicBezTo>
                    <a:pt x="3665" y="6889"/>
                    <a:pt x="3488" y="6712"/>
                    <a:pt x="3488" y="6535"/>
                  </a:cubicBezTo>
                  <a:lnTo>
                    <a:pt x="3488" y="6072"/>
                  </a:lnTo>
                  <a:lnTo>
                    <a:pt x="3025" y="6072"/>
                  </a:lnTo>
                  <a:cubicBezTo>
                    <a:pt x="2848" y="6072"/>
                    <a:pt x="2561" y="5873"/>
                    <a:pt x="2561" y="5608"/>
                  </a:cubicBezTo>
                  <a:cubicBezTo>
                    <a:pt x="2561" y="5432"/>
                    <a:pt x="2848" y="5233"/>
                    <a:pt x="3025" y="5233"/>
                  </a:cubicBezTo>
                  <a:lnTo>
                    <a:pt x="3488" y="5233"/>
                  </a:lnTo>
                  <a:lnTo>
                    <a:pt x="3488" y="1281"/>
                  </a:lnTo>
                  <a:cubicBezTo>
                    <a:pt x="3488" y="1105"/>
                    <a:pt x="3665" y="906"/>
                    <a:pt x="3952" y="906"/>
                  </a:cubicBezTo>
                  <a:cubicBezTo>
                    <a:pt x="4129" y="906"/>
                    <a:pt x="4305" y="1105"/>
                    <a:pt x="4305" y="1281"/>
                  </a:cubicBezTo>
                  <a:lnTo>
                    <a:pt x="4305" y="4217"/>
                  </a:lnTo>
                  <a:lnTo>
                    <a:pt x="5232" y="2849"/>
                  </a:lnTo>
                  <a:cubicBezTo>
                    <a:pt x="5321" y="2672"/>
                    <a:pt x="5409" y="2672"/>
                    <a:pt x="5608" y="2672"/>
                  </a:cubicBezTo>
                  <a:cubicBezTo>
                    <a:pt x="5634" y="2639"/>
                    <a:pt x="5668" y="2626"/>
                    <a:pt x="5706" y="2626"/>
                  </a:cubicBezTo>
                  <a:cubicBezTo>
                    <a:pt x="5794" y="2626"/>
                    <a:pt x="5899" y="2698"/>
                    <a:pt x="5961" y="2760"/>
                  </a:cubicBezTo>
                  <a:lnTo>
                    <a:pt x="6425" y="3224"/>
                  </a:lnTo>
                  <a:lnTo>
                    <a:pt x="7815" y="1105"/>
                  </a:lnTo>
                  <a:cubicBezTo>
                    <a:pt x="7922" y="984"/>
                    <a:pt x="8070" y="904"/>
                    <a:pt x="8209" y="904"/>
                  </a:cubicBezTo>
                  <a:close/>
                  <a:moveTo>
                    <a:pt x="817" y="1"/>
                  </a:moveTo>
                  <a:lnTo>
                    <a:pt x="817" y="7816"/>
                  </a:lnTo>
                  <a:lnTo>
                    <a:pt x="442" y="7816"/>
                  </a:lnTo>
                  <a:cubicBezTo>
                    <a:pt x="177" y="7816"/>
                    <a:pt x="0" y="7992"/>
                    <a:pt x="0" y="8191"/>
                  </a:cubicBezTo>
                  <a:cubicBezTo>
                    <a:pt x="0" y="8456"/>
                    <a:pt x="177" y="8633"/>
                    <a:pt x="442" y="8633"/>
                  </a:cubicBezTo>
                  <a:lnTo>
                    <a:pt x="6888" y="8633"/>
                  </a:lnTo>
                  <a:lnTo>
                    <a:pt x="6888" y="9648"/>
                  </a:lnTo>
                  <a:cubicBezTo>
                    <a:pt x="6425" y="9847"/>
                    <a:pt x="6071" y="10288"/>
                    <a:pt x="6071" y="10840"/>
                  </a:cubicBezTo>
                  <a:cubicBezTo>
                    <a:pt x="6071" y="11591"/>
                    <a:pt x="6623" y="12143"/>
                    <a:pt x="7352" y="12143"/>
                  </a:cubicBezTo>
                  <a:cubicBezTo>
                    <a:pt x="8080" y="12143"/>
                    <a:pt x="8632" y="11591"/>
                    <a:pt x="8632" y="10840"/>
                  </a:cubicBezTo>
                  <a:cubicBezTo>
                    <a:pt x="8632" y="10288"/>
                    <a:pt x="8279" y="9847"/>
                    <a:pt x="7815" y="9648"/>
                  </a:cubicBezTo>
                  <a:lnTo>
                    <a:pt x="7815" y="8633"/>
                  </a:lnTo>
                  <a:lnTo>
                    <a:pt x="14239" y="8633"/>
                  </a:lnTo>
                  <a:cubicBezTo>
                    <a:pt x="14526" y="8633"/>
                    <a:pt x="14703" y="8456"/>
                    <a:pt x="14703" y="8191"/>
                  </a:cubicBezTo>
                  <a:cubicBezTo>
                    <a:pt x="14703" y="7992"/>
                    <a:pt x="14526" y="7816"/>
                    <a:pt x="14239" y="7816"/>
                  </a:cubicBezTo>
                  <a:lnTo>
                    <a:pt x="13886" y="7816"/>
                  </a:lnTo>
                  <a:lnTo>
                    <a:pt x="1388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5"/>
            <p:cNvSpPr/>
            <p:nvPr/>
          </p:nvSpPr>
          <p:spPr>
            <a:xfrm>
              <a:off x="7366827" y="2273155"/>
              <a:ext cx="321812" cy="38172"/>
            </a:xfrm>
            <a:custGeom>
              <a:rect b="b" l="l" r="r" t="t"/>
              <a:pathLst>
                <a:path extrusionOk="0" h="1744" w="14703">
                  <a:moveTo>
                    <a:pt x="442" y="0"/>
                  </a:moveTo>
                  <a:cubicBezTo>
                    <a:pt x="177" y="0"/>
                    <a:pt x="0" y="177"/>
                    <a:pt x="0" y="464"/>
                  </a:cubicBezTo>
                  <a:cubicBezTo>
                    <a:pt x="0" y="640"/>
                    <a:pt x="177" y="839"/>
                    <a:pt x="442" y="839"/>
                  </a:cubicBezTo>
                  <a:lnTo>
                    <a:pt x="817" y="839"/>
                  </a:lnTo>
                  <a:lnTo>
                    <a:pt x="817" y="1744"/>
                  </a:lnTo>
                  <a:lnTo>
                    <a:pt x="13886" y="1744"/>
                  </a:lnTo>
                  <a:lnTo>
                    <a:pt x="13886" y="839"/>
                  </a:lnTo>
                  <a:lnTo>
                    <a:pt x="14239" y="839"/>
                  </a:lnTo>
                  <a:cubicBezTo>
                    <a:pt x="14526" y="839"/>
                    <a:pt x="14703" y="640"/>
                    <a:pt x="14703" y="464"/>
                  </a:cubicBezTo>
                  <a:cubicBezTo>
                    <a:pt x="14703" y="177"/>
                    <a:pt x="14526" y="0"/>
                    <a:pt x="142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65"/>
          <p:cNvGrpSpPr/>
          <p:nvPr/>
        </p:nvGrpSpPr>
        <p:grpSpPr>
          <a:xfrm>
            <a:off x="6827104" y="2273155"/>
            <a:ext cx="322315" cy="322293"/>
            <a:chOff x="6827104" y="2273155"/>
            <a:chExt cx="322315" cy="322293"/>
          </a:xfrm>
        </p:grpSpPr>
        <p:sp>
          <p:nvSpPr>
            <p:cNvPr id="1339" name="Google Shape;1339;p65"/>
            <p:cNvSpPr/>
            <p:nvPr/>
          </p:nvSpPr>
          <p:spPr>
            <a:xfrm>
              <a:off x="6921811" y="2367840"/>
              <a:ext cx="132901" cy="132901"/>
            </a:xfrm>
            <a:custGeom>
              <a:rect b="b" l="l" r="r" t="t"/>
              <a:pathLst>
                <a:path extrusionOk="0" h="6072" w="6072">
                  <a:moveTo>
                    <a:pt x="3025" y="1"/>
                  </a:moveTo>
                  <a:cubicBezTo>
                    <a:pt x="1369" y="1"/>
                    <a:pt x="1" y="1370"/>
                    <a:pt x="1" y="3025"/>
                  </a:cubicBezTo>
                  <a:cubicBezTo>
                    <a:pt x="1" y="4681"/>
                    <a:pt x="1369" y="6072"/>
                    <a:pt x="3025" y="6072"/>
                  </a:cubicBezTo>
                  <a:cubicBezTo>
                    <a:pt x="4681" y="6072"/>
                    <a:pt x="6071" y="4681"/>
                    <a:pt x="6071" y="3025"/>
                  </a:cubicBezTo>
                  <a:cubicBezTo>
                    <a:pt x="6071" y="1370"/>
                    <a:pt x="4681" y="1"/>
                    <a:pt x="30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5"/>
            <p:cNvSpPr/>
            <p:nvPr/>
          </p:nvSpPr>
          <p:spPr>
            <a:xfrm>
              <a:off x="7054690" y="2444184"/>
              <a:ext cx="94729" cy="96677"/>
            </a:xfrm>
            <a:custGeom>
              <a:rect b="b" l="l" r="r" t="t"/>
              <a:pathLst>
                <a:path extrusionOk="0" h="4417" w="4328">
                  <a:moveTo>
                    <a:pt x="817" y="1"/>
                  </a:moveTo>
                  <a:cubicBezTo>
                    <a:pt x="729" y="751"/>
                    <a:pt x="464" y="1392"/>
                    <a:pt x="0" y="1944"/>
                  </a:cubicBezTo>
                  <a:lnTo>
                    <a:pt x="2385" y="4416"/>
                  </a:lnTo>
                  <a:cubicBezTo>
                    <a:pt x="3488" y="3224"/>
                    <a:pt x="4217" y="1657"/>
                    <a:pt x="43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5"/>
            <p:cNvSpPr/>
            <p:nvPr/>
          </p:nvSpPr>
          <p:spPr>
            <a:xfrm>
              <a:off x="6998154" y="2273155"/>
              <a:ext cx="151265" cy="151243"/>
            </a:xfrm>
            <a:custGeom>
              <a:rect b="b" l="l" r="r" t="t"/>
              <a:pathLst>
                <a:path extrusionOk="0" h="6910" w="6911">
                  <a:moveTo>
                    <a:pt x="1" y="0"/>
                  </a:moveTo>
                  <a:lnTo>
                    <a:pt x="1" y="3488"/>
                  </a:lnTo>
                  <a:cubicBezTo>
                    <a:pt x="1745" y="3687"/>
                    <a:pt x="3224" y="5144"/>
                    <a:pt x="3400" y="6910"/>
                  </a:cubicBezTo>
                  <a:lnTo>
                    <a:pt x="6910" y="6910"/>
                  </a:lnTo>
                  <a:cubicBezTo>
                    <a:pt x="6712" y="3223"/>
                    <a:pt x="3687" y="177"/>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5"/>
            <p:cNvSpPr/>
            <p:nvPr/>
          </p:nvSpPr>
          <p:spPr>
            <a:xfrm>
              <a:off x="6827104" y="2273155"/>
              <a:ext cx="267706" cy="322293"/>
            </a:xfrm>
            <a:custGeom>
              <a:rect b="b" l="l" r="r" t="t"/>
              <a:pathLst>
                <a:path extrusionOk="0" h="14725" w="12231">
                  <a:moveTo>
                    <a:pt x="6888" y="0"/>
                  </a:moveTo>
                  <a:cubicBezTo>
                    <a:pt x="3135" y="177"/>
                    <a:pt x="1" y="3488"/>
                    <a:pt x="1" y="7351"/>
                  </a:cubicBezTo>
                  <a:cubicBezTo>
                    <a:pt x="1" y="11413"/>
                    <a:pt x="3312" y="14725"/>
                    <a:pt x="7352" y="14725"/>
                  </a:cubicBezTo>
                  <a:cubicBezTo>
                    <a:pt x="9206" y="14725"/>
                    <a:pt x="10950" y="13974"/>
                    <a:pt x="12231" y="12782"/>
                  </a:cubicBezTo>
                  <a:lnTo>
                    <a:pt x="9758" y="10398"/>
                  </a:lnTo>
                  <a:cubicBezTo>
                    <a:pt x="9096" y="10950"/>
                    <a:pt x="8279" y="11215"/>
                    <a:pt x="7352" y="11215"/>
                  </a:cubicBezTo>
                  <a:cubicBezTo>
                    <a:pt x="5233" y="11215"/>
                    <a:pt x="3489" y="9471"/>
                    <a:pt x="3489" y="7351"/>
                  </a:cubicBezTo>
                  <a:cubicBezTo>
                    <a:pt x="3489" y="5342"/>
                    <a:pt x="4968" y="3775"/>
                    <a:pt x="6888" y="3488"/>
                  </a:cubicBezTo>
                  <a:lnTo>
                    <a:pt x="6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65"/>
          <p:cNvGrpSpPr/>
          <p:nvPr/>
        </p:nvGrpSpPr>
        <p:grpSpPr>
          <a:xfrm>
            <a:off x="6287380" y="2273155"/>
            <a:ext cx="322315" cy="322293"/>
            <a:chOff x="6287380" y="2273155"/>
            <a:chExt cx="322315" cy="322293"/>
          </a:xfrm>
        </p:grpSpPr>
        <p:sp>
          <p:nvSpPr>
            <p:cNvPr id="1344" name="Google Shape;1344;p65"/>
            <p:cNvSpPr/>
            <p:nvPr/>
          </p:nvSpPr>
          <p:spPr>
            <a:xfrm>
              <a:off x="6430415" y="2388152"/>
              <a:ext cx="36268" cy="36246"/>
            </a:xfrm>
            <a:custGeom>
              <a:rect b="b" l="l" r="r" t="t"/>
              <a:pathLst>
                <a:path extrusionOk="0" h="1656" w="1657">
                  <a:moveTo>
                    <a:pt x="839" y="0"/>
                  </a:moveTo>
                  <a:cubicBezTo>
                    <a:pt x="376" y="0"/>
                    <a:pt x="0" y="353"/>
                    <a:pt x="0" y="817"/>
                  </a:cubicBezTo>
                  <a:cubicBezTo>
                    <a:pt x="0" y="1280"/>
                    <a:pt x="376" y="1656"/>
                    <a:pt x="839" y="1656"/>
                  </a:cubicBezTo>
                  <a:cubicBezTo>
                    <a:pt x="1281" y="1656"/>
                    <a:pt x="1656" y="1280"/>
                    <a:pt x="1656" y="817"/>
                  </a:cubicBezTo>
                  <a:cubicBezTo>
                    <a:pt x="1656" y="353"/>
                    <a:pt x="1281" y="0"/>
                    <a:pt x="8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5"/>
            <p:cNvSpPr/>
            <p:nvPr/>
          </p:nvSpPr>
          <p:spPr>
            <a:xfrm>
              <a:off x="6410125" y="2462548"/>
              <a:ext cx="76847" cy="76365"/>
            </a:xfrm>
            <a:custGeom>
              <a:rect b="b" l="l" r="r" t="t"/>
              <a:pathLst>
                <a:path extrusionOk="0" h="3489" w="3511">
                  <a:moveTo>
                    <a:pt x="1766" y="1"/>
                  </a:moveTo>
                  <a:cubicBezTo>
                    <a:pt x="839" y="1"/>
                    <a:pt x="0" y="729"/>
                    <a:pt x="0" y="1745"/>
                  </a:cubicBezTo>
                  <a:lnTo>
                    <a:pt x="0" y="3113"/>
                  </a:lnTo>
                  <a:cubicBezTo>
                    <a:pt x="552" y="3312"/>
                    <a:pt x="1104" y="3489"/>
                    <a:pt x="1766" y="3489"/>
                  </a:cubicBezTo>
                  <a:cubicBezTo>
                    <a:pt x="2407" y="3489"/>
                    <a:pt x="2958" y="3312"/>
                    <a:pt x="3510" y="3113"/>
                  </a:cubicBezTo>
                  <a:lnTo>
                    <a:pt x="3510" y="1745"/>
                  </a:lnTo>
                  <a:cubicBezTo>
                    <a:pt x="3510" y="729"/>
                    <a:pt x="2671" y="1"/>
                    <a:pt x="17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5"/>
            <p:cNvSpPr/>
            <p:nvPr/>
          </p:nvSpPr>
          <p:spPr>
            <a:xfrm>
              <a:off x="6287380" y="2273155"/>
              <a:ext cx="322315" cy="322293"/>
            </a:xfrm>
            <a:custGeom>
              <a:rect b="b" l="l" r="r" t="t"/>
              <a:pathLst>
                <a:path extrusionOk="0" h="14725" w="14726">
                  <a:moveTo>
                    <a:pt x="1745" y="0"/>
                  </a:moveTo>
                  <a:cubicBezTo>
                    <a:pt x="752" y="0"/>
                    <a:pt x="1" y="729"/>
                    <a:pt x="1" y="1744"/>
                  </a:cubicBezTo>
                  <a:cubicBezTo>
                    <a:pt x="1" y="2671"/>
                    <a:pt x="752" y="3400"/>
                    <a:pt x="1745" y="3400"/>
                  </a:cubicBezTo>
                  <a:cubicBezTo>
                    <a:pt x="2032" y="3400"/>
                    <a:pt x="2297" y="3311"/>
                    <a:pt x="2584" y="3223"/>
                  </a:cubicBezTo>
                  <a:lnTo>
                    <a:pt x="3688" y="4327"/>
                  </a:lnTo>
                  <a:cubicBezTo>
                    <a:pt x="3047" y="5144"/>
                    <a:pt x="2584" y="6159"/>
                    <a:pt x="2584" y="7351"/>
                  </a:cubicBezTo>
                  <a:cubicBezTo>
                    <a:pt x="2584" y="8565"/>
                    <a:pt x="3047" y="9559"/>
                    <a:pt x="3688" y="10398"/>
                  </a:cubicBezTo>
                  <a:lnTo>
                    <a:pt x="2584" y="11502"/>
                  </a:lnTo>
                  <a:cubicBezTo>
                    <a:pt x="2297" y="11413"/>
                    <a:pt x="2032" y="11215"/>
                    <a:pt x="1745" y="11215"/>
                  </a:cubicBezTo>
                  <a:cubicBezTo>
                    <a:pt x="752" y="11215"/>
                    <a:pt x="1" y="12053"/>
                    <a:pt x="1" y="12981"/>
                  </a:cubicBezTo>
                  <a:cubicBezTo>
                    <a:pt x="1" y="13974"/>
                    <a:pt x="752" y="14725"/>
                    <a:pt x="1745" y="14725"/>
                  </a:cubicBezTo>
                  <a:cubicBezTo>
                    <a:pt x="2672" y="14725"/>
                    <a:pt x="3511" y="13974"/>
                    <a:pt x="3511" y="12981"/>
                  </a:cubicBezTo>
                  <a:cubicBezTo>
                    <a:pt x="3511" y="12694"/>
                    <a:pt x="3312" y="12429"/>
                    <a:pt x="3224" y="12142"/>
                  </a:cubicBezTo>
                  <a:lnTo>
                    <a:pt x="4328" y="11038"/>
                  </a:lnTo>
                  <a:cubicBezTo>
                    <a:pt x="4504" y="11126"/>
                    <a:pt x="4615" y="11215"/>
                    <a:pt x="4791" y="11325"/>
                  </a:cubicBezTo>
                  <a:lnTo>
                    <a:pt x="4791" y="10398"/>
                  </a:lnTo>
                  <a:cubicBezTo>
                    <a:pt x="4791" y="8919"/>
                    <a:pt x="5895" y="7815"/>
                    <a:pt x="7374" y="7815"/>
                  </a:cubicBezTo>
                  <a:cubicBezTo>
                    <a:pt x="6447" y="7815"/>
                    <a:pt x="5608" y="6998"/>
                    <a:pt x="5608" y="6071"/>
                  </a:cubicBezTo>
                  <a:cubicBezTo>
                    <a:pt x="5608" y="5144"/>
                    <a:pt x="6447" y="4327"/>
                    <a:pt x="7374" y="4327"/>
                  </a:cubicBezTo>
                  <a:cubicBezTo>
                    <a:pt x="8279" y="4327"/>
                    <a:pt x="9118" y="5144"/>
                    <a:pt x="9118" y="6071"/>
                  </a:cubicBezTo>
                  <a:cubicBezTo>
                    <a:pt x="9118" y="6998"/>
                    <a:pt x="8279" y="7815"/>
                    <a:pt x="7374" y="7815"/>
                  </a:cubicBezTo>
                  <a:cubicBezTo>
                    <a:pt x="8831" y="7815"/>
                    <a:pt x="9935" y="8919"/>
                    <a:pt x="9935" y="10398"/>
                  </a:cubicBezTo>
                  <a:lnTo>
                    <a:pt x="9935" y="11325"/>
                  </a:lnTo>
                  <a:cubicBezTo>
                    <a:pt x="10134" y="11215"/>
                    <a:pt x="10222" y="11126"/>
                    <a:pt x="10399" y="11038"/>
                  </a:cubicBezTo>
                  <a:lnTo>
                    <a:pt x="11502" y="12142"/>
                  </a:lnTo>
                  <a:cubicBezTo>
                    <a:pt x="11414" y="12429"/>
                    <a:pt x="11326" y="12694"/>
                    <a:pt x="11326" y="12981"/>
                  </a:cubicBezTo>
                  <a:cubicBezTo>
                    <a:pt x="11326" y="13974"/>
                    <a:pt x="12054" y="14725"/>
                    <a:pt x="12982" y="14725"/>
                  </a:cubicBezTo>
                  <a:cubicBezTo>
                    <a:pt x="13997" y="14725"/>
                    <a:pt x="14726" y="13974"/>
                    <a:pt x="14726" y="12981"/>
                  </a:cubicBezTo>
                  <a:cubicBezTo>
                    <a:pt x="14726" y="12053"/>
                    <a:pt x="13997" y="11215"/>
                    <a:pt x="12982" y="11215"/>
                  </a:cubicBezTo>
                  <a:cubicBezTo>
                    <a:pt x="12695" y="11215"/>
                    <a:pt x="12430" y="11413"/>
                    <a:pt x="12143" y="11502"/>
                  </a:cubicBezTo>
                  <a:lnTo>
                    <a:pt x="11039" y="10398"/>
                  </a:lnTo>
                  <a:cubicBezTo>
                    <a:pt x="11679" y="9559"/>
                    <a:pt x="12143" y="8565"/>
                    <a:pt x="12143" y="7351"/>
                  </a:cubicBezTo>
                  <a:cubicBezTo>
                    <a:pt x="12143" y="6159"/>
                    <a:pt x="11679" y="5144"/>
                    <a:pt x="11039" y="4327"/>
                  </a:cubicBezTo>
                  <a:lnTo>
                    <a:pt x="12143" y="3223"/>
                  </a:lnTo>
                  <a:cubicBezTo>
                    <a:pt x="12430" y="3311"/>
                    <a:pt x="12695" y="3400"/>
                    <a:pt x="12982" y="3400"/>
                  </a:cubicBezTo>
                  <a:cubicBezTo>
                    <a:pt x="13997" y="3400"/>
                    <a:pt x="14726" y="2671"/>
                    <a:pt x="14726" y="1744"/>
                  </a:cubicBezTo>
                  <a:cubicBezTo>
                    <a:pt x="14726" y="729"/>
                    <a:pt x="13997" y="0"/>
                    <a:pt x="12982" y="0"/>
                  </a:cubicBezTo>
                  <a:cubicBezTo>
                    <a:pt x="12054" y="0"/>
                    <a:pt x="11326" y="729"/>
                    <a:pt x="11326" y="1744"/>
                  </a:cubicBezTo>
                  <a:cubicBezTo>
                    <a:pt x="11326" y="2031"/>
                    <a:pt x="11414" y="2296"/>
                    <a:pt x="11502" y="2583"/>
                  </a:cubicBezTo>
                  <a:lnTo>
                    <a:pt x="10399" y="3687"/>
                  </a:lnTo>
                  <a:cubicBezTo>
                    <a:pt x="9582" y="3046"/>
                    <a:pt x="8566" y="2583"/>
                    <a:pt x="7374" y="2583"/>
                  </a:cubicBezTo>
                  <a:cubicBezTo>
                    <a:pt x="6160" y="2583"/>
                    <a:pt x="5167" y="3046"/>
                    <a:pt x="4328" y="3687"/>
                  </a:cubicBezTo>
                  <a:lnTo>
                    <a:pt x="3224" y="2583"/>
                  </a:lnTo>
                  <a:cubicBezTo>
                    <a:pt x="3312" y="2296"/>
                    <a:pt x="3511" y="2031"/>
                    <a:pt x="3511" y="1744"/>
                  </a:cubicBezTo>
                  <a:cubicBezTo>
                    <a:pt x="3511" y="729"/>
                    <a:pt x="2672" y="0"/>
                    <a:pt x="17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7" name="Google Shape;1347;p65"/>
          <p:cNvGrpSpPr/>
          <p:nvPr/>
        </p:nvGrpSpPr>
        <p:grpSpPr>
          <a:xfrm>
            <a:off x="5755886" y="2273155"/>
            <a:ext cx="322315" cy="322293"/>
            <a:chOff x="5755886" y="2273155"/>
            <a:chExt cx="322315" cy="322293"/>
          </a:xfrm>
        </p:grpSpPr>
        <p:sp>
          <p:nvSpPr>
            <p:cNvPr id="1348" name="Google Shape;1348;p65"/>
            <p:cNvSpPr/>
            <p:nvPr/>
          </p:nvSpPr>
          <p:spPr>
            <a:xfrm>
              <a:off x="5755886" y="2273155"/>
              <a:ext cx="207318" cy="207297"/>
            </a:xfrm>
            <a:custGeom>
              <a:rect b="b" l="l" r="r" t="t"/>
              <a:pathLst>
                <a:path extrusionOk="0" h="9471" w="9472">
                  <a:moveTo>
                    <a:pt x="1303" y="0"/>
                  </a:moveTo>
                  <a:cubicBezTo>
                    <a:pt x="552" y="0"/>
                    <a:pt x="1" y="552"/>
                    <a:pt x="1" y="1280"/>
                  </a:cubicBezTo>
                  <a:lnTo>
                    <a:pt x="1" y="6446"/>
                  </a:lnTo>
                  <a:cubicBezTo>
                    <a:pt x="1" y="6998"/>
                    <a:pt x="376" y="7550"/>
                    <a:pt x="839" y="7727"/>
                  </a:cubicBezTo>
                  <a:lnTo>
                    <a:pt x="839" y="9007"/>
                  </a:lnTo>
                  <a:cubicBezTo>
                    <a:pt x="839" y="9206"/>
                    <a:pt x="1016" y="9382"/>
                    <a:pt x="1104" y="9471"/>
                  </a:cubicBezTo>
                  <a:lnTo>
                    <a:pt x="1303" y="9471"/>
                  </a:lnTo>
                  <a:cubicBezTo>
                    <a:pt x="1391" y="9471"/>
                    <a:pt x="1480" y="9471"/>
                    <a:pt x="1568" y="9382"/>
                  </a:cubicBezTo>
                  <a:lnTo>
                    <a:pt x="2583" y="8367"/>
                  </a:lnTo>
                  <a:lnTo>
                    <a:pt x="2583" y="4790"/>
                  </a:lnTo>
                  <a:cubicBezTo>
                    <a:pt x="2583" y="3598"/>
                    <a:pt x="3599" y="2583"/>
                    <a:pt x="4791" y="2583"/>
                  </a:cubicBezTo>
                  <a:lnTo>
                    <a:pt x="9471" y="2583"/>
                  </a:lnTo>
                  <a:lnTo>
                    <a:pt x="9471" y="1280"/>
                  </a:lnTo>
                  <a:cubicBezTo>
                    <a:pt x="9471" y="552"/>
                    <a:pt x="8919" y="0"/>
                    <a:pt x="81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5"/>
            <p:cNvSpPr/>
            <p:nvPr/>
          </p:nvSpPr>
          <p:spPr>
            <a:xfrm>
              <a:off x="5832711" y="2349477"/>
              <a:ext cx="245490" cy="245972"/>
            </a:xfrm>
            <a:custGeom>
              <a:rect b="b" l="l" r="r" t="t"/>
              <a:pathLst>
                <a:path extrusionOk="0" h="11238" w="11216">
                  <a:moveTo>
                    <a:pt x="8217" y="1699"/>
                  </a:moveTo>
                  <a:cubicBezTo>
                    <a:pt x="8304" y="1699"/>
                    <a:pt x="8388" y="1725"/>
                    <a:pt x="8456" y="1767"/>
                  </a:cubicBezTo>
                  <a:cubicBezTo>
                    <a:pt x="8632" y="1944"/>
                    <a:pt x="8721" y="2209"/>
                    <a:pt x="8544" y="2407"/>
                  </a:cubicBezTo>
                  <a:lnTo>
                    <a:pt x="6800" y="4968"/>
                  </a:lnTo>
                  <a:cubicBezTo>
                    <a:pt x="6800" y="5078"/>
                    <a:pt x="6623" y="5167"/>
                    <a:pt x="6513" y="5167"/>
                  </a:cubicBezTo>
                  <a:cubicBezTo>
                    <a:pt x="6425" y="5167"/>
                    <a:pt x="6248" y="5167"/>
                    <a:pt x="6160" y="5078"/>
                  </a:cubicBezTo>
                  <a:lnTo>
                    <a:pt x="5696" y="4527"/>
                  </a:lnTo>
                  <a:lnTo>
                    <a:pt x="4681" y="5984"/>
                  </a:lnTo>
                  <a:lnTo>
                    <a:pt x="8169" y="5984"/>
                  </a:lnTo>
                  <a:cubicBezTo>
                    <a:pt x="8456" y="5984"/>
                    <a:pt x="8632" y="6271"/>
                    <a:pt x="8632" y="6447"/>
                  </a:cubicBezTo>
                  <a:cubicBezTo>
                    <a:pt x="8632" y="6734"/>
                    <a:pt x="8456" y="6911"/>
                    <a:pt x="8169" y="6911"/>
                  </a:cubicBezTo>
                  <a:lnTo>
                    <a:pt x="4305" y="6911"/>
                  </a:lnTo>
                  <a:lnTo>
                    <a:pt x="4305" y="7286"/>
                  </a:lnTo>
                  <a:cubicBezTo>
                    <a:pt x="4305" y="7551"/>
                    <a:pt x="4129" y="7728"/>
                    <a:pt x="3864" y="7728"/>
                  </a:cubicBezTo>
                  <a:cubicBezTo>
                    <a:pt x="3665" y="7728"/>
                    <a:pt x="3489" y="7551"/>
                    <a:pt x="3489" y="7286"/>
                  </a:cubicBezTo>
                  <a:lnTo>
                    <a:pt x="3489" y="6911"/>
                  </a:lnTo>
                  <a:lnTo>
                    <a:pt x="3025" y="6911"/>
                  </a:lnTo>
                  <a:cubicBezTo>
                    <a:pt x="2760" y="6911"/>
                    <a:pt x="2561" y="6734"/>
                    <a:pt x="2561" y="6447"/>
                  </a:cubicBezTo>
                  <a:cubicBezTo>
                    <a:pt x="2561" y="6271"/>
                    <a:pt x="2760" y="5984"/>
                    <a:pt x="3025" y="5984"/>
                  </a:cubicBezTo>
                  <a:lnTo>
                    <a:pt x="3489" y="5984"/>
                  </a:lnTo>
                  <a:lnTo>
                    <a:pt x="3489" y="2120"/>
                  </a:lnTo>
                  <a:cubicBezTo>
                    <a:pt x="3489" y="1944"/>
                    <a:pt x="3665" y="1767"/>
                    <a:pt x="3864" y="1767"/>
                  </a:cubicBezTo>
                  <a:cubicBezTo>
                    <a:pt x="4129" y="1767"/>
                    <a:pt x="4305" y="1944"/>
                    <a:pt x="4305" y="2120"/>
                  </a:cubicBezTo>
                  <a:lnTo>
                    <a:pt x="4305" y="5078"/>
                  </a:lnTo>
                  <a:lnTo>
                    <a:pt x="5233" y="3599"/>
                  </a:lnTo>
                  <a:cubicBezTo>
                    <a:pt x="5321" y="3511"/>
                    <a:pt x="5409" y="3423"/>
                    <a:pt x="5608" y="3423"/>
                  </a:cubicBezTo>
                  <a:cubicBezTo>
                    <a:pt x="5696" y="3423"/>
                    <a:pt x="5784" y="3511"/>
                    <a:pt x="5873" y="3599"/>
                  </a:cubicBezTo>
                  <a:lnTo>
                    <a:pt x="6425" y="4063"/>
                  </a:lnTo>
                  <a:lnTo>
                    <a:pt x="7815" y="1944"/>
                  </a:lnTo>
                  <a:cubicBezTo>
                    <a:pt x="7924" y="1767"/>
                    <a:pt x="8075" y="1699"/>
                    <a:pt x="8217" y="1699"/>
                  </a:cubicBezTo>
                  <a:close/>
                  <a:moveTo>
                    <a:pt x="1281" y="1"/>
                  </a:moveTo>
                  <a:cubicBezTo>
                    <a:pt x="552" y="1"/>
                    <a:pt x="1" y="553"/>
                    <a:pt x="1" y="1303"/>
                  </a:cubicBezTo>
                  <a:lnTo>
                    <a:pt x="1" y="8191"/>
                  </a:lnTo>
                  <a:cubicBezTo>
                    <a:pt x="1" y="8942"/>
                    <a:pt x="552" y="9494"/>
                    <a:pt x="1281" y="9494"/>
                  </a:cubicBezTo>
                  <a:lnTo>
                    <a:pt x="7992" y="9494"/>
                  </a:lnTo>
                  <a:lnTo>
                    <a:pt x="9648" y="11149"/>
                  </a:lnTo>
                  <a:cubicBezTo>
                    <a:pt x="9736" y="11238"/>
                    <a:pt x="9824" y="11238"/>
                    <a:pt x="9935" y="11238"/>
                  </a:cubicBezTo>
                  <a:lnTo>
                    <a:pt x="10111" y="11238"/>
                  </a:lnTo>
                  <a:cubicBezTo>
                    <a:pt x="10200" y="11149"/>
                    <a:pt x="10376" y="10951"/>
                    <a:pt x="10376" y="10774"/>
                  </a:cubicBezTo>
                  <a:lnTo>
                    <a:pt x="10376" y="9383"/>
                  </a:lnTo>
                  <a:cubicBezTo>
                    <a:pt x="10840" y="9207"/>
                    <a:pt x="11215" y="8743"/>
                    <a:pt x="11215" y="8191"/>
                  </a:cubicBezTo>
                  <a:lnTo>
                    <a:pt x="11215" y="1303"/>
                  </a:lnTo>
                  <a:cubicBezTo>
                    <a:pt x="11215" y="553"/>
                    <a:pt x="10663" y="1"/>
                    <a:pt x="99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0" name="Google Shape;1350;p65"/>
          <p:cNvGrpSpPr/>
          <p:nvPr/>
        </p:nvGrpSpPr>
        <p:grpSpPr>
          <a:xfrm>
            <a:off x="5218591" y="2272411"/>
            <a:ext cx="333894" cy="323278"/>
            <a:chOff x="5218591" y="2272411"/>
            <a:chExt cx="333894" cy="323278"/>
          </a:xfrm>
        </p:grpSpPr>
        <p:sp>
          <p:nvSpPr>
            <p:cNvPr id="1351" name="Google Shape;1351;p65"/>
            <p:cNvSpPr/>
            <p:nvPr/>
          </p:nvSpPr>
          <p:spPr>
            <a:xfrm>
              <a:off x="5218591" y="2431423"/>
              <a:ext cx="152709" cy="164266"/>
            </a:xfrm>
            <a:custGeom>
              <a:rect b="b" l="l" r="r" t="t"/>
              <a:pathLst>
                <a:path extrusionOk="0" h="7505" w="6977">
                  <a:moveTo>
                    <a:pt x="5185" y="1"/>
                  </a:moveTo>
                  <a:cubicBezTo>
                    <a:pt x="4481" y="1"/>
                    <a:pt x="3794" y="285"/>
                    <a:pt x="3312" y="783"/>
                  </a:cubicBezTo>
                  <a:lnTo>
                    <a:pt x="1016" y="3078"/>
                  </a:lnTo>
                  <a:cubicBezTo>
                    <a:pt x="0" y="4094"/>
                    <a:pt x="0" y="5750"/>
                    <a:pt x="1016" y="6743"/>
                  </a:cubicBezTo>
                  <a:cubicBezTo>
                    <a:pt x="1512" y="7251"/>
                    <a:pt x="2175" y="7505"/>
                    <a:pt x="2840" y="7505"/>
                  </a:cubicBezTo>
                  <a:cubicBezTo>
                    <a:pt x="3505" y="7505"/>
                    <a:pt x="4172" y="7251"/>
                    <a:pt x="4680" y="6743"/>
                  </a:cubicBezTo>
                  <a:lnTo>
                    <a:pt x="6159" y="5286"/>
                  </a:lnTo>
                  <a:cubicBezTo>
                    <a:pt x="5607" y="5286"/>
                    <a:pt x="4967" y="5198"/>
                    <a:pt x="4415" y="4911"/>
                  </a:cubicBezTo>
                  <a:cubicBezTo>
                    <a:pt x="4327" y="4911"/>
                    <a:pt x="4327" y="4822"/>
                    <a:pt x="4217" y="4822"/>
                  </a:cubicBezTo>
                  <a:lnTo>
                    <a:pt x="3488" y="5551"/>
                  </a:lnTo>
                  <a:cubicBezTo>
                    <a:pt x="3300" y="5694"/>
                    <a:pt x="3069" y="5766"/>
                    <a:pt x="2840" y="5766"/>
                  </a:cubicBezTo>
                  <a:cubicBezTo>
                    <a:pt x="2611" y="5766"/>
                    <a:pt x="2384" y="5694"/>
                    <a:pt x="2208" y="5551"/>
                  </a:cubicBezTo>
                  <a:cubicBezTo>
                    <a:pt x="1921" y="5198"/>
                    <a:pt x="1921" y="4646"/>
                    <a:pt x="2208" y="4271"/>
                  </a:cubicBezTo>
                  <a:lnTo>
                    <a:pt x="4504" y="2063"/>
                  </a:lnTo>
                  <a:cubicBezTo>
                    <a:pt x="4671" y="1881"/>
                    <a:pt x="4919" y="1779"/>
                    <a:pt x="5150" y="1779"/>
                  </a:cubicBezTo>
                  <a:cubicBezTo>
                    <a:pt x="5285" y="1779"/>
                    <a:pt x="5414" y="1813"/>
                    <a:pt x="5519" y="1886"/>
                  </a:cubicBezTo>
                  <a:cubicBezTo>
                    <a:pt x="5607" y="1975"/>
                    <a:pt x="5696" y="1975"/>
                    <a:pt x="5696" y="2063"/>
                  </a:cubicBezTo>
                  <a:lnTo>
                    <a:pt x="6976" y="783"/>
                  </a:lnTo>
                  <a:cubicBezTo>
                    <a:pt x="6800" y="496"/>
                    <a:pt x="6535" y="407"/>
                    <a:pt x="6248" y="231"/>
                  </a:cubicBezTo>
                  <a:cubicBezTo>
                    <a:pt x="5905" y="74"/>
                    <a:pt x="5543" y="1"/>
                    <a:pt x="51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5"/>
            <p:cNvSpPr/>
            <p:nvPr/>
          </p:nvSpPr>
          <p:spPr>
            <a:xfrm>
              <a:off x="5327306" y="2379922"/>
              <a:ext cx="43994" cy="42068"/>
            </a:xfrm>
            <a:custGeom>
              <a:rect b="b" l="l" r="r" t="t"/>
              <a:pathLst>
                <a:path extrusionOk="0" h="1922" w="2010">
                  <a:moveTo>
                    <a:pt x="1568" y="1"/>
                  </a:moveTo>
                  <a:lnTo>
                    <a:pt x="0" y="1480"/>
                  </a:lnTo>
                  <a:cubicBezTo>
                    <a:pt x="552" y="1480"/>
                    <a:pt x="1104" y="1568"/>
                    <a:pt x="1656" y="1833"/>
                  </a:cubicBezTo>
                  <a:cubicBezTo>
                    <a:pt x="1744" y="1833"/>
                    <a:pt x="1833" y="1921"/>
                    <a:pt x="1921" y="1921"/>
                  </a:cubicBezTo>
                  <a:lnTo>
                    <a:pt x="2009" y="1921"/>
                  </a:lnTo>
                  <a:cubicBezTo>
                    <a:pt x="1921" y="1833"/>
                    <a:pt x="1921" y="1745"/>
                    <a:pt x="1833" y="1656"/>
                  </a:cubicBezTo>
                  <a:cubicBezTo>
                    <a:pt x="1568" y="1105"/>
                    <a:pt x="1457" y="553"/>
                    <a:pt x="15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5"/>
            <p:cNvSpPr/>
            <p:nvPr/>
          </p:nvSpPr>
          <p:spPr>
            <a:xfrm>
              <a:off x="5373686" y="2272411"/>
              <a:ext cx="178799" cy="151987"/>
            </a:xfrm>
            <a:custGeom>
              <a:rect b="b" l="l" r="r" t="t"/>
              <a:pathLst>
                <a:path extrusionOk="0" h="6944" w="8169">
                  <a:moveTo>
                    <a:pt x="5332" y="1"/>
                  </a:moveTo>
                  <a:cubicBezTo>
                    <a:pt x="4664" y="1"/>
                    <a:pt x="3996" y="255"/>
                    <a:pt x="3488" y="763"/>
                  </a:cubicBezTo>
                  <a:lnTo>
                    <a:pt x="994" y="3257"/>
                  </a:lnTo>
                  <a:cubicBezTo>
                    <a:pt x="265" y="3986"/>
                    <a:pt x="1" y="5178"/>
                    <a:pt x="552" y="6193"/>
                  </a:cubicBezTo>
                  <a:cubicBezTo>
                    <a:pt x="641" y="6480"/>
                    <a:pt x="817" y="6745"/>
                    <a:pt x="994" y="6944"/>
                  </a:cubicBezTo>
                  <a:lnTo>
                    <a:pt x="2296" y="5641"/>
                  </a:lnTo>
                  <a:cubicBezTo>
                    <a:pt x="2009" y="5288"/>
                    <a:pt x="1921" y="4736"/>
                    <a:pt x="2296" y="4449"/>
                  </a:cubicBezTo>
                  <a:lnTo>
                    <a:pt x="4681" y="1977"/>
                  </a:lnTo>
                  <a:cubicBezTo>
                    <a:pt x="4868" y="1833"/>
                    <a:pt x="5100" y="1761"/>
                    <a:pt x="5329" y="1761"/>
                  </a:cubicBezTo>
                  <a:cubicBezTo>
                    <a:pt x="5558" y="1761"/>
                    <a:pt x="5784" y="1833"/>
                    <a:pt x="5961" y="1977"/>
                  </a:cubicBezTo>
                  <a:cubicBezTo>
                    <a:pt x="6248" y="2330"/>
                    <a:pt x="6248" y="2970"/>
                    <a:pt x="5873" y="3257"/>
                  </a:cubicBezTo>
                  <a:lnTo>
                    <a:pt x="5144" y="3986"/>
                  </a:lnTo>
                  <a:cubicBezTo>
                    <a:pt x="5232" y="4074"/>
                    <a:pt x="5232" y="4184"/>
                    <a:pt x="5321" y="4273"/>
                  </a:cubicBezTo>
                  <a:cubicBezTo>
                    <a:pt x="5608" y="4824"/>
                    <a:pt x="5696" y="5376"/>
                    <a:pt x="5608" y="6017"/>
                  </a:cubicBezTo>
                  <a:lnTo>
                    <a:pt x="7175" y="4449"/>
                  </a:lnTo>
                  <a:cubicBezTo>
                    <a:pt x="8169" y="3434"/>
                    <a:pt x="8169" y="1778"/>
                    <a:pt x="7175" y="763"/>
                  </a:cubicBezTo>
                  <a:cubicBezTo>
                    <a:pt x="6667" y="255"/>
                    <a:pt x="6000" y="1"/>
                    <a:pt x="53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5"/>
            <p:cNvSpPr/>
            <p:nvPr/>
          </p:nvSpPr>
          <p:spPr>
            <a:xfrm>
              <a:off x="5308943" y="2357706"/>
              <a:ext cx="173480" cy="169847"/>
            </a:xfrm>
            <a:custGeom>
              <a:rect b="b" l="l" r="r" t="t"/>
              <a:pathLst>
                <a:path extrusionOk="0" h="7760" w="7926">
                  <a:moveTo>
                    <a:pt x="6998" y="0"/>
                  </a:moveTo>
                  <a:lnTo>
                    <a:pt x="5718" y="1281"/>
                  </a:lnTo>
                  <a:cubicBezTo>
                    <a:pt x="5983" y="1656"/>
                    <a:pt x="5983" y="2208"/>
                    <a:pt x="5718" y="2583"/>
                  </a:cubicBezTo>
                  <a:lnTo>
                    <a:pt x="2407" y="5806"/>
                  </a:lnTo>
                  <a:cubicBezTo>
                    <a:pt x="2296" y="5983"/>
                    <a:pt x="2031" y="6071"/>
                    <a:pt x="1855" y="6071"/>
                  </a:cubicBezTo>
                  <a:lnTo>
                    <a:pt x="1744" y="6071"/>
                  </a:lnTo>
                  <a:cubicBezTo>
                    <a:pt x="1568" y="6071"/>
                    <a:pt x="1391" y="5983"/>
                    <a:pt x="1192" y="5806"/>
                  </a:cubicBezTo>
                  <a:lnTo>
                    <a:pt x="0" y="6998"/>
                  </a:lnTo>
                  <a:cubicBezTo>
                    <a:pt x="89" y="7175"/>
                    <a:pt x="199" y="7263"/>
                    <a:pt x="287" y="7263"/>
                  </a:cubicBezTo>
                  <a:cubicBezTo>
                    <a:pt x="738" y="7596"/>
                    <a:pt x="1257" y="7760"/>
                    <a:pt x="1777" y="7760"/>
                  </a:cubicBezTo>
                  <a:cubicBezTo>
                    <a:pt x="2430" y="7760"/>
                    <a:pt x="3083" y="7502"/>
                    <a:pt x="3599" y="6998"/>
                  </a:cubicBezTo>
                  <a:lnTo>
                    <a:pt x="6998" y="3687"/>
                  </a:lnTo>
                  <a:cubicBezTo>
                    <a:pt x="7727" y="2936"/>
                    <a:pt x="7926" y="1744"/>
                    <a:pt x="7462" y="729"/>
                  </a:cubicBezTo>
                  <a:cubicBezTo>
                    <a:pt x="7374" y="464"/>
                    <a:pt x="7175" y="287"/>
                    <a:pt x="69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65"/>
          <p:cNvGrpSpPr/>
          <p:nvPr/>
        </p:nvGrpSpPr>
        <p:grpSpPr>
          <a:xfrm>
            <a:off x="4685149" y="2273155"/>
            <a:ext cx="321812" cy="322293"/>
            <a:chOff x="4685149" y="2273155"/>
            <a:chExt cx="321812" cy="322293"/>
          </a:xfrm>
        </p:grpSpPr>
        <p:sp>
          <p:nvSpPr>
            <p:cNvPr id="1356" name="Google Shape;1356;p65"/>
            <p:cNvSpPr/>
            <p:nvPr/>
          </p:nvSpPr>
          <p:spPr>
            <a:xfrm>
              <a:off x="4741203" y="2329668"/>
              <a:ext cx="209726" cy="208172"/>
            </a:xfrm>
            <a:custGeom>
              <a:rect b="b" l="l" r="r" t="t"/>
              <a:pathLst>
                <a:path extrusionOk="0" h="9511" w="9582">
                  <a:moveTo>
                    <a:pt x="464" y="1"/>
                  </a:moveTo>
                  <a:cubicBezTo>
                    <a:pt x="199" y="1"/>
                    <a:pt x="0" y="266"/>
                    <a:pt x="0" y="464"/>
                  </a:cubicBezTo>
                  <a:cubicBezTo>
                    <a:pt x="0" y="859"/>
                    <a:pt x="237" y="915"/>
                    <a:pt x="541" y="915"/>
                  </a:cubicBezTo>
                  <a:cubicBezTo>
                    <a:pt x="662" y="915"/>
                    <a:pt x="795" y="906"/>
                    <a:pt x="927" y="906"/>
                  </a:cubicBezTo>
                  <a:cubicBezTo>
                    <a:pt x="1391" y="906"/>
                    <a:pt x="1855" y="906"/>
                    <a:pt x="2208" y="1016"/>
                  </a:cubicBezTo>
                  <a:cubicBezTo>
                    <a:pt x="5431" y="1568"/>
                    <a:pt x="8014" y="4129"/>
                    <a:pt x="8566" y="7352"/>
                  </a:cubicBezTo>
                  <a:cubicBezTo>
                    <a:pt x="8654" y="7904"/>
                    <a:pt x="8742" y="8456"/>
                    <a:pt x="8654" y="9096"/>
                  </a:cubicBezTo>
                  <a:cubicBezTo>
                    <a:pt x="8654" y="9372"/>
                    <a:pt x="8858" y="9510"/>
                    <a:pt x="9076" y="9510"/>
                  </a:cubicBezTo>
                  <a:cubicBezTo>
                    <a:pt x="9294" y="9510"/>
                    <a:pt x="9526" y="9372"/>
                    <a:pt x="9581" y="9096"/>
                  </a:cubicBezTo>
                  <a:cubicBezTo>
                    <a:pt x="9581" y="8544"/>
                    <a:pt x="9581" y="7992"/>
                    <a:pt x="9471" y="7440"/>
                  </a:cubicBezTo>
                  <a:cubicBezTo>
                    <a:pt x="8919" y="3665"/>
                    <a:pt x="5894" y="641"/>
                    <a:pt x="2119" y="89"/>
                  </a:cubicBezTo>
                  <a:cubicBezTo>
                    <a:pt x="1568" y="1"/>
                    <a:pt x="1016" y="1"/>
                    <a:pt x="4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5"/>
            <p:cNvSpPr/>
            <p:nvPr/>
          </p:nvSpPr>
          <p:spPr>
            <a:xfrm>
              <a:off x="4741203" y="2406012"/>
              <a:ext cx="132901" cy="132069"/>
            </a:xfrm>
            <a:custGeom>
              <a:rect b="b" l="l" r="r" t="t"/>
              <a:pathLst>
                <a:path extrusionOk="0" h="6034" w="6072">
                  <a:moveTo>
                    <a:pt x="375" y="1"/>
                  </a:moveTo>
                  <a:cubicBezTo>
                    <a:pt x="199" y="1"/>
                    <a:pt x="0" y="177"/>
                    <a:pt x="0" y="464"/>
                  </a:cubicBezTo>
                  <a:cubicBezTo>
                    <a:pt x="0" y="800"/>
                    <a:pt x="243" y="846"/>
                    <a:pt x="553" y="846"/>
                  </a:cubicBezTo>
                  <a:cubicBezTo>
                    <a:pt x="672" y="846"/>
                    <a:pt x="799" y="840"/>
                    <a:pt x="927" y="840"/>
                  </a:cubicBezTo>
                  <a:cubicBezTo>
                    <a:pt x="1104" y="840"/>
                    <a:pt x="1391" y="928"/>
                    <a:pt x="1656" y="928"/>
                  </a:cubicBezTo>
                  <a:cubicBezTo>
                    <a:pt x="3400" y="1193"/>
                    <a:pt x="4879" y="2672"/>
                    <a:pt x="5166" y="4416"/>
                  </a:cubicBezTo>
                  <a:cubicBezTo>
                    <a:pt x="5254" y="4791"/>
                    <a:pt x="5254" y="5255"/>
                    <a:pt x="5254" y="5608"/>
                  </a:cubicBezTo>
                  <a:cubicBezTo>
                    <a:pt x="5208" y="5896"/>
                    <a:pt x="5409" y="6034"/>
                    <a:pt x="5623" y="6034"/>
                  </a:cubicBezTo>
                  <a:cubicBezTo>
                    <a:pt x="5820" y="6034"/>
                    <a:pt x="6029" y="5918"/>
                    <a:pt x="6071" y="5696"/>
                  </a:cubicBezTo>
                  <a:cubicBezTo>
                    <a:pt x="6071" y="5056"/>
                    <a:pt x="6071" y="4504"/>
                    <a:pt x="5983" y="3952"/>
                  </a:cubicBezTo>
                  <a:cubicBezTo>
                    <a:pt x="5519" y="2032"/>
                    <a:pt x="4062" y="553"/>
                    <a:pt x="2119" y="89"/>
                  </a:cubicBezTo>
                  <a:cubicBezTo>
                    <a:pt x="1568" y="1"/>
                    <a:pt x="1016" y="1"/>
                    <a:pt x="3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5"/>
            <p:cNvSpPr/>
            <p:nvPr/>
          </p:nvSpPr>
          <p:spPr>
            <a:xfrm>
              <a:off x="4685149" y="2273155"/>
              <a:ext cx="321812" cy="322293"/>
            </a:xfrm>
            <a:custGeom>
              <a:rect b="b" l="l" r="r" t="t"/>
              <a:pathLst>
                <a:path extrusionOk="0" h="14725" w="14703">
                  <a:moveTo>
                    <a:pt x="3488" y="9559"/>
                  </a:moveTo>
                  <a:cubicBezTo>
                    <a:pt x="4416" y="9559"/>
                    <a:pt x="5144" y="10309"/>
                    <a:pt x="5144" y="11215"/>
                  </a:cubicBezTo>
                  <a:cubicBezTo>
                    <a:pt x="5144" y="12230"/>
                    <a:pt x="4416" y="12981"/>
                    <a:pt x="3488" y="12981"/>
                  </a:cubicBezTo>
                  <a:cubicBezTo>
                    <a:pt x="2473" y="12981"/>
                    <a:pt x="1744" y="12230"/>
                    <a:pt x="1744" y="11215"/>
                  </a:cubicBezTo>
                  <a:cubicBezTo>
                    <a:pt x="1744" y="10309"/>
                    <a:pt x="2473" y="9559"/>
                    <a:pt x="3488" y="9559"/>
                  </a:cubicBezTo>
                  <a:close/>
                  <a:moveTo>
                    <a:pt x="3511" y="5208"/>
                  </a:moveTo>
                  <a:cubicBezTo>
                    <a:pt x="3960" y="5208"/>
                    <a:pt x="4408" y="5280"/>
                    <a:pt x="4857" y="5342"/>
                  </a:cubicBezTo>
                  <a:cubicBezTo>
                    <a:pt x="7065" y="5894"/>
                    <a:pt x="8831" y="7638"/>
                    <a:pt x="9383" y="9846"/>
                  </a:cubicBezTo>
                  <a:cubicBezTo>
                    <a:pt x="9471" y="10486"/>
                    <a:pt x="9559" y="11126"/>
                    <a:pt x="9471" y="11766"/>
                  </a:cubicBezTo>
                  <a:cubicBezTo>
                    <a:pt x="9471" y="12517"/>
                    <a:pt x="8831" y="12981"/>
                    <a:pt x="8168" y="12981"/>
                  </a:cubicBezTo>
                  <a:cubicBezTo>
                    <a:pt x="7440" y="12981"/>
                    <a:pt x="6800" y="12318"/>
                    <a:pt x="6888" y="11590"/>
                  </a:cubicBezTo>
                  <a:lnTo>
                    <a:pt x="6888" y="10663"/>
                  </a:lnTo>
                  <a:cubicBezTo>
                    <a:pt x="6623" y="9206"/>
                    <a:pt x="5519" y="8102"/>
                    <a:pt x="4040" y="7815"/>
                  </a:cubicBezTo>
                  <a:lnTo>
                    <a:pt x="3113" y="7815"/>
                  </a:lnTo>
                  <a:cubicBezTo>
                    <a:pt x="3068" y="7820"/>
                    <a:pt x="3023" y="7823"/>
                    <a:pt x="2978" y="7823"/>
                  </a:cubicBezTo>
                  <a:cubicBezTo>
                    <a:pt x="2307" y="7823"/>
                    <a:pt x="1744" y="7218"/>
                    <a:pt x="1744" y="6534"/>
                  </a:cubicBezTo>
                  <a:cubicBezTo>
                    <a:pt x="1744" y="5894"/>
                    <a:pt x="2208" y="5254"/>
                    <a:pt x="2936" y="5254"/>
                  </a:cubicBezTo>
                  <a:cubicBezTo>
                    <a:pt x="3128" y="5221"/>
                    <a:pt x="3320" y="5208"/>
                    <a:pt x="3511" y="5208"/>
                  </a:cubicBezTo>
                  <a:close/>
                  <a:moveTo>
                    <a:pt x="2936" y="1744"/>
                  </a:moveTo>
                  <a:cubicBezTo>
                    <a:pt x="3577" y="1744"/>
                    <a:pt x="4129" y="1744"/>
                    <a:pt x="4769" y="1832"/>
                  </a:cubicBezTo>
                  <a:cubicBezTo>
                    <a:pt x="9007" y="2384"/>
                    <a:pt x="12319" y="5696"/>
                    <a:pt x="12871" y="9934"/>
                  </a:cubicBezTo>
                  <a:cubicBezTo>
                    <a:pt x="12959" y="10574"/>
                    <a:pt x="12959" y="11126"/>
                    <a:pt x="12959" y="11766"/>
                  </a:cubicBezTo>
                  <a:cubicBezTo>
                    <a:pt x="12959" y="12429"/>
                    <a:pt x="12319" y="12981"/>
                    <a:pt x="11679" y="12981"/>
                  </a:cubicBezTo>
                  <a:cubicBezTo>
                    <a:pt x="10928" y="12981"/>
                    <a:pt x="10288" y="12318"/>
                    <a:pt x="10376" y="11590"/>
                  </a:cubicBezTo>
                  <a:cubicBezTo>
                    <a:pt x="10376" y="11126"/>
                    <a:pt x="10376" y="10574"/>
                    <a:pt x="10288" y="10022"/>
                  </a:cubicBezTo>
                  <a:cubicBezTo>
                    <a:pt x="9824" y="7175"/>
                    <a:pt x="7528" y="4879"/>
                    <a:pt x="4680" y="4415"/>
                  </a:cubicBezTo>
                  <a:cubicBezTo>
                    <a:pt x="4129" y="4327"/>
                    <a:pt x="3577" y="4327"/>
                    <a:pt x="3113" y="4327"/>
                  </a:cubicBezTo>
                  <a:cubicBezTo>
                    <a:pt x="3062" y="4332"/>
                    <a:pt x="3012" y="4335"/>
                    <a:pt x="2964" y="4335"/>
                  </a:cubicBezTo>
                  <a:cubicBezTo>
                    <a:pt x="2230" y="4335"/>
                    <a:pt x="1744" y="3730"/>
                    <a:pt x="1744" y="3046"/>
                  </a:cubicBezTo>
                  <a:cubicBezTo>
                    <a:pt x="1744" y="2384"/>
                    <a:pt x="2296" y="1744"/>
                    <a:pt x="2936" y="1744"/>
                  </a:cubicBezTo>
                  <a:close/>
                  <a:moveTo>
                    <a:pt x="2208" y="0"/>
                  </a:moveTo>
                  <a:cubicBezTo>
                    <a:pt x="994" y="0"/>
                    <a:pt x="0" y="1015"/>
                    <a:pt x="0" y="2208"/>
                  </a:cubicBezTo>
                  <a:lnTo>
                    <a:pt x="0" y="12517"/>
                  </a:lnTo>
                  <a:cubicBezTo>
                    <a:pt x="0" y="13709"/>
                    <a:pt x="994" y="14725"/>
                    <a:pt x="2208" y="14725"/>
                  </a:cubicBezTo>
                  <a:lnTo>
                    <a:pt x="12495" y="14725"/>
                  </a:lnTo>
                  <a:cubicBezTo>
                    <a:pt x="13687" y="14725"/>
                    <a:pt x="14703" y="13709"/>
                    <a:pt x="14703" y="12517"/>
                  </a:cubicBezTo>
                  <a:lnTo>
                    <a:pt x="14703" y="2208"/>
                  </a:lnTo>
                  <a:cubicBezTo>
                    <a:pt x="14703" y="1015"/>
                    <a:pt x="13687" y="0"/>
                    <a:pt x="124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5"/>
            <p:cNvSpPr/>
            <p:nvPr/>
          </p:nvSpPr>
          <p:spPr>
            <a:xfrm>
              <a:off x="4741203" y="2500719"/>
              <a:ext cx="38194" cy="38194"/>
            </a:xfrm>
            <a:custGeom>
              <a:rect b="b" l="l" r="r" t="t"/>
              <a:pathLst>
                <a:path extrusionOk="0" h="1745" w="1745">
                  <a:moveTo>
                    <a:pt x="927" y="1"/>
                  </a:moveTo>
                  <a:cubicBezTo>
                    <a:pt x="375" y="1"/>
                    <a:pt x="0" y="376"/>
                    <a:pt x="0" y="818"/>
                  </a:cubicBezTo>
                  <a:cubicBezTo>
                    <a:pt x="0" y="1369"/>
                    <a:pt x="375" y="1745"/>
                    <a:pt x="927" y="1745"/>
                  </a:cubicBezTo>
                  <a:cubicBezTo>
                    <a:pt x="1391" y="1745"/>
                    <a:pt x="1744" y="1369"/>
                    <a:pt x="1744" y="818"/>
                  </a:cubicBezTo>
                  <a:cubicBezTo>
                    <a:pt x="1744" y="376"/>
                    <a:pt x="1391" y="1"/>
                    <a:pt x="9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 name="Google Shape;1360;p65"/>
          <p:cNvGrpSpPr/>
          <p:nvPr/>
        </p:nvGrpSpPr>
        <p:grpSpPr>
          <a:xfrm>
            <a:off x="4153633" y="2301171"/>
            <a:ext cx="321834" cy="265780"/>
            <a:chOff x="4153633" y="2301171"/>
            <a:chExt cx="321834" cy="265780"/>
          </a:xfrm>
        </p:grpSpPr>
        <p:sp>
          <p:nvSpPr>
            <p:cNvPr id="1361" name="Google Shape;1361;p65"/>
            <p:cNvSpPr/>
            <p:nvPr/>
          </p:nvSpPr>
          <p:spPr>
            <a:xfrm>
              <a:off x="4153633" y="2395878"/>
              <a:ext cx="94248" cy="151265"/>
            </a:xfrm>
            <a:custGeom>
              <a:rect b="b" l="l" r="r" t="t"/>
              <a:pathLst>
                <a:path extrusionOk="0" h="6911" w="4306">
                  <a:moveTo>
                    <a:pt x="3025" y="4327"/>
                  </a:moveTo>
                  <a:cubicBezTo>
                    <a:pt x="3312" y="4327"/>
                    <a:pt x="3489" y="4504"/>
                    <a:pt x="3489" y="4791"/>
                  </a:cubicBezTo>
                  <a:cubicBezTo>
                    <a:pt x="3489" y="4967"/>
                    <a:pt x="3312" y="5166"/>
                    <a:pt x="3025" y="5166"/>
                  </a:cubicBezTo>
                  <a:cubicBezTo>
                    <a:pt x="2849" y="5166"/>
                    <a:pt x="2562" y="4967"/>
                    <a:pt x="2562" y="4791"/>
                  </a:cubicBezTo>
                  <a:cubicBezTo>
                    <a:pt x="2562" y="4504"/>
                    <a:pt x="2849" y="4327"/>
                    <a:pt x="3025" y="4327"/>
                  </a:cubicBezTo>
                  <a:close/>
                  <a:moveTo>
                    <a:pt x="442" y="0"/>
                  </a:moveTo>
                  <a:cubicBezTo>
                    <a:pt x="178" y="0"/>
                    <a:pt x="1" y="199"/>
                    <a:pt x="1" y="464"/>
                  </a:cubicBezTo>
                  <a:lnTo>
                    <a:pt x="1" y="6535"/>
                  </a:lnTo>
                  <a:cubicBezTo>
                    <a:pt x="1" y="6711"/>
                    <a:pt x="178" y="6910"/>
                    <a:pt x="442" y="6910"/>
                  </a:cubicBezTo>
                  <a:lnTo>
                    <a:pt x="4306" y="6910"/>
                  </a:lnTo>
                  <a:lnTo>
                    <a:pt x="430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5"/>
            <p:cNvSpPr/>
            <p:nvPr/>
          </p:nvSpPr>
          <p:spPr>
            <a:xfrm>
              <a:off x="4268148" y="2301171"/>
              <a:ext cx="207318" cy="265780"/>
            </a:xfrm>
            <a:custGeom>
              <a:rect b="b" l="l" r="r" t="t"/>
              <a:pathLst>
                <a:path extrusionOk="0" h="12143" w="9472">
                  <a:moveTo>
                    <a:pt x="3864" y="0"/>
                  </a:moveTo>
                  <a:cubicBezTo>
                    <a:pt x="3599" y="0"/>
                    <a:pt x="3401" y="199"/>
                    <a:pt x="3401" y="464"/>
                  </a:cubicBezTo>
                  <a:cubicBezTo>
                    <a:pt x="3401" y="1656"/>
                    <a:pt x="3136" y="2672"/>
                    <a:pt x="2297" y="3687"/>
                  </a:cubicBezTo>
                  <a:cubicBezTo>
                    <a:pt x="1944" y="4151"/>
                    <a:pt x="1392" y="4327"/>
                    <a:pt x="729" y="4327"/>
                  </a:cubicBezTo>
                  <a:lnTo>
                    <a:pt x="1" y="4327"/>
                  </a:lnTo>
                  <a:lnTo>
                    <a:pt x="1" y="11237"/>
                  </a:lnTo>
                  <a:cubicBezTo>
                    <a:pt x="465" y="11237"/>
                    <a:pt x="928" y="11325"/>
                    <a:pt x="1480" y="11414"/>
                  </a:cubicBezTo>
                  <a:lnTo>
                    <a:pt x="2937" y="11877"/>
                  </a:lnTo>
                  <a:cubicBezTo>
                    <a:pt x="4041" y="12142"/>
                    <a:pt x="4703" y="12142"/>
                    <a:pt x="5807" y="12142"/>
                  </a:cubicBezTo>
                  <a:lnTo>
                    <a:pt x="7087" y="12142"/>
                  </a:lnTo>
                  <a:cubicBezTo>
                    <a:pt x="7463" y="12142"/>
                    <a:pt x="7727" y="11789"/>
                    <a:pt x="7727" y="11502"/>
                  </a:cubicBezTo>
                  <a:cubicBezTo>
                    <a:pt x="7727" y="11149"/>
                    <a:pt x="7463" y="10862"/>
                    <a:pt x="7087" y="10862"/>
                  </a:cubicBezTo>
                  <a:lnTo>
                    <a:pt x="6447" y="10862"/>
                  </a:lnTo>
                  <a:cubicBezTo>
                    <a:pt x="6160" y="10862"/>
                    <a:pt x="6072" y="10685"/>
                    <a:pt x="6072" y="10398"/>
                  </a:cubicBezTo>
                  <a:cubicBezTo>
                    <a:pt x="6072" y="10133"/>
                    <a:pt x="6160" y="9935"/>
                    <a:pt x="6447" y="9935"/>
                  </a:cubicBezTo>
                  <a:lnTo>
                    <a:pt x="8014" y="9935"/>
                  </a:lnTo>
                  <a:cubicBezTo>
                    <a:pt x="8279" y="9935"/>
                    <a:pt x="8655" y="9670"/>
                    <a:pt x="8655" y="9294"/>
                  </a:cubicBezTo>
                  <a:cubicBezTo>
                    <a:pt x="8655" y="8941"/>
                    <a:pt x="8279" y="8654"/>
                    <a:pt x="8014" y="8654"/>
                  </a:cubicBezTo>
                  <a:lnTo>
                    <a:pt x="6447" y="8654"/>
                  </a:lnTo>
                  <a:cubicBezTo>
                    <a:pt x="6160" y="8654"/>
                    <a:pt x="6072" y="8478"/>
                    <a:pt x="6072" y="8279"/>
                  </a:cubicBezTo>
                  <a:lnTo>
                    <a:pt x="6072" y="8191"/>
                  </a:lnTo>
                  <a:cubicBezTo>
                    <a:pt x="6072" y="8014"/>
                    <a:pt x="6160" y="7837"/>
                    <a:pt x="6447" y="7837"/>
                  </a:cubicBezTo>
                  <a:lnTo>
                    <a:pt x="8831" y="7837"/>
                  </a:lnTo>
                  <a:cubicBezTo>
                    <a:pt x="9207" y="7837"/>
                    <a:pt x="9471" y="7550"/>
                    <a:pt x="9471" y="7175"/>
                  </a:cubicBezTo>
                  <a:cubicBezTo>
                    <a:pt x="9471" y="6822"/>
                    <a:pt x="9207" y="6535"/>
                    <a:pt x="8831" y="6535"/>
                  </a:cubicBezTo>
                  <a:lnTo>
                    <a:pt x="6447" y="6535"/>
                  </a:lnTo>
                  <a:cubicBezTo>
                    <a:pt x="6160" y="6535"/>
                    <a:pt x="6072" y="6358"/>
                    <a:pt x="6072" y="6071"/>
                  </a:cubicBezTo>
                  <a:cubicBezTo>
                    <a:pt x="6072" y="5895"/>
                    <a:pt x="6248" y="5630"/>
                    <a:pt x="6447" y="5630"/>
                  </a:cubicBezTo>
                  <a:lnTo>
                    <a:pt x="8831" y="5630"/>
                  </a:lnTo>
                  <a:cubicBezTo>
                    <a:pt x="9207" y="5630"/>
                    <a:pt x="9471" y="5343"/>
                    <a:pt x="9471" y="4967"/>
                  </a:cubicBezTo>
                  <a:cubicBezTo>
                    <a:pt x="9471" y="4614"/>
                    <a:pt x="9207" y="4327"/>
                    <a:pt x="8831" y="4327"/>
                  </a:cubicBezTo>
                  <a:lnTo>
                    <a:pt x="5145" y="4327"/>
                  </a:lnTo>
                  <a:lnTo>
                    <a:pt x="5145" y="1303"/>
                  </a:lnTo>
                  <a:cubicBezTo>
                    <a:pt x="5145" y="663"/>
                    <a:pt x="4593" y="0"/>
                    <a:pt x="38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3" name="Google Shape;1363;p65"/>
          <p:cNvSpPr/>
          <p:nvPr/>
        </p:nvSpPr>
        <p:spPr>
          <a:xfrm>
            <a:off x="3610057" y="2273155"/>
            <a:ext cx="281714" cy="322293"/>
          </a:xfrm>
          <a:custGeom>
            <a:rect b="b" l="l" r="r" t="t"/>
            <a:pathLst>
              <a:path extrusionOk="0" h="14725" w="12871">
                <a:moveTo>
                  <a:pt x="5144" y="0"/>
                </a:moveTo>
                <a:cubicBezTo>
                  <a:pt x="3864" y="0"/>
                  <a:pt x="2760" y="729"/>
                  <a:pt x="2208" y="1744"/>
                </a:cubicBezTo>
                <a:cubicBezTo>
                  <a:pt x="2344" y="1722"/>
                  <a:pt x="2480" y="1711"/>
                  <a:pt x="2616" y="1711"/>
                </a:cubicBezTo>
                <a:cubicBezTo>
                  <a:pt x="3032" y="1711"/>
                  <a:pt x="3448" y="1815"/>
                  <a:pt x="3864" y="2031"/>
                </a:cubicBezTo>
                <a:cubicBezTo>
                  <a:pt x="4129" y="2119"/>
                  <a:pt x="4217" y="2296"/>
                  <a:pt x="4129" y="2583"/>
                </a:cubicBezTo>
                <a:cubicBezTo>
                  <a:pt x="4064" y="2712"/>
                  <a:pt x="3893" y="2794"/>
                  <a:pt x="3737" y="2794"/>
                </a:cubicBezTo>
                <a:cubicBezTo>
                  <a:pt x="3679" y="2794"/>
                  <a:pt x="3624" y="2783"/>
                  <a:pt x="3577" y="2759"/>
                </a:cubicBezTo>
                <a:cubicBezTo>
                  <a:pt x="3257" y="2627"/>
                  <a:pt x="2959" y="2583"/>
                  <a:pt x="2661" y="2583"/>
                </a:cubicBezTo>
                <a:cubicBezTo>
                  <a:pt x="2363" y="2583"/>
                  <a:pt x="2065" y="2627"/>
                  <a:pt x="1745" y="2671"/>
                </a:cubicBezTo>
                <a:cubicBezTo>
                  <a:pt x="729" y="3046"/>
                  <a:pt x="1" y="4040"/>
                  <a:pt x="1" y="5144"/>
                </a:cubicBezTo>
                <a:cubicBezTo>
                  <a:pt x="1" y="6623"/>
                  <a:pt x="1104" y="7727"/>
                  <a:pt x="2561" y="7727"/>
                </a:cubicBezTo>
                <a:lnTo>
                  <a:pt x="3400" y="7727"/>
                </a:lnTo>
                <a:lnTo>
                  <a:pt x="3400" y="11215"/>
                </a:lnTo>
                <a:lnTo>
                  <a:pt x="2473" y="11215"/>
                </a:lnTo>
                <a:cubicBezTo>
                  <a:pt x="2296" y="10773"/>
                  <a:pt x="1833" y="10398"/>
                  <a:pt x="1281" y="10398"/>
                </a:cubicBezTo>
                <a:cubicBezTo>
                  <a:pt x="552" y="10398"/>
                  <a:pt x="1" y="10950"/>
                  <a:pt x="1" y="11678"/>
                </a:cubicBezTo>
                <a:cubicBezTo>
                  <a:pt x="1" y="12429"/>
                  <a:pt x="552" y="12981"/>
                  <a:pt x="1281" y="12981"/>
                </a:cubicBezTo>
                <a:cubicBezTo>
                  <a:pt x="1833" y="12981"/>
                  <a:pt x="2296" y="12605"/>
                  <a:pt x="2473" y="12142"/>
                </a:cubicBezTo>
                <a:lnTo>
                  <a:pt x="3864" y="12142"/>
                </a:lnTo>
                <a:cubicBezTo>
                  <a:pt x="4040" y="12142"/>
                  <a:pt x="4305" y="11965"/>
                  <a:pt x="4305" y="11678"/>
                </a:cubicBezTo>
                <a:lnTo>
                  <a:pt x="4305" y="7727"/>
                </a:lnTo>
                <a:lnTo>
                  <a:pt x="5961" y="7727"/>
                </a:lnTo>
                <a:lnTo>
                  <a:pt x="5961" y="12230"/>
                </a:lnTo>
                <a:cubicBezTo>
                  <a:pt x="5520" y="12429"/>
                  <a:pt x="5144" y="12870"/>
                  <a:pt x="5144" y="13422"/>
                </a:cubicBezTo>
                <a:cubicBezTo>
                  <a:pt x="5144" y="14173"/>
                  <a:pt x="5696" y="14725"/>
                  <a:pt x="6425" y="14725"/>
                </a:cubicBezTo>
                <a:cubicBezTo>
                  <a:pt x="7175" y="14725"/>
                  <a:pt x="7727" y="14173"/>
                  <a:pt x="7727" y="13422"/>
                </a:cubicBezTo>
                <a:cubicBezTo>
                  <a:pt x="7727" y="12870"/>
                  <a:pt x="7352" y="12429"/>
                  <a:pt x="6888" y="12230"/>
                </a:cubicBezTo>
                <a:lnTo>
                  <a:pt x="6888" y="7727"/>
                </a:lnTo>
                <a:lnTo>
                  <a:pt x="8544" y="7727"/>
                </a:lnTo>
                <a:lnTo>
                  <a:pt x="8544" y="11678"/>
                </a:lnTo>
                <a:cubicBezTo>
                  <a:pt x="8544" y="11965"/>
                  <a:pt x="8831" y="12142"/>
                  <a:pt x="9008" y="12142"/>
                </a:cubicBezTo>
                <a:lnTo>
                  <a:pt x="10376" y="12142"/>
                </a:lnTo>
                <a:cubicBezTo>
                  <a:pt x="10575" y="12605"/>
                  <a:pt x="11039" y="12981"/>
                  <a:pt x="11590" y="12981"/>
                </a:cubicBezTo>
                <a:cubicBezTo>
                  <a:pt x="12319" y="12981"/>
                  <a:pt x="12871" y="12429"/>
                  <a:pt x="12871" y="11678"/>
                </a:cubicBezTo>
                <a:cubicBezTo>
                  <a:pt x="12871" y="10950"/>
                  <a:pt x="12319" y="10398"/>
                  <a:pt x="11590" y="10398"/>
                </a:cubicBezTo>
                <a:cubicBezTo>
                  <a:pt x="11039" y="10398"/>
                  <a:pt x="10575" y="10773"/>
                  <a:pt x="10376" y="11215"/>
                </a:cubicBezTo>
                <a:lnTo>
                  <a:pt x="9471" y="11215"/>
                </a:lnTo>
                <a:lnTo>
                  <a:pt x="9471" y="7727"/>
                </a:lnTo>
                <a:lnTo>
                  <a:pt x="10288" y="7727"/>
                </a:lnTo>
                <a:cubicBezTo>
                  <a:pt x="11767" y="7727"/>
                  <a:pt x="12871" y="6623"/>
                  <a:pt x="12871" y="5144"/>
                </a:cubicBezTo>
                <a:cubicBezTo>
                  <a:pt x="12871" y="3775"/>
                  <a:pt x="11855" y="2671"/>
                  <a:pt x="10487" y="2583"/>
                </a:cubicBezTo>
                <a:cubicBezTo>
                  <a:pt x="10023" y="2583"/>
                  <a:pt x="9648" y="2671"/>
                  <a:pt x="9272" y="2759"/>
                </a:cubicBezTo>
                <a:cubicBezTo>
                  <a:pt x="9225" y="2783"/>
                  <a:pt x="9171" y="2794"/>
                  <a:pt x="9116" y="2794"/>
                </a:cubicBezTo>
                <a:cubicBezTo>
                  <a:pt x="8965" y="2794"/>
                  <a:pt x="8801" y="2712"/>
                  <a:pt x="8721" y="2583"/>
                </a:cubicBezTo>
                <a:cubicBezTo>
                  <a:pt x="8632" y="2296"/>
                  <a:pt x="8721" y="2119"/>
                  <a:pt x="9008" y="2031"/>
                </a:cubicBezTo>
                <a:cubicBezTo>
                  <a:pt x="9272" y="1832"/>
                  <a:pt x="9559" y="1832"/>
                  <a:pt x="9824" y="1744"/>
                </a:cubicBezTo>
                <a:cubicBezTo>
                  <a:pt x="9272" y="1192"/>
                  <a:pt x="8544" y="839"/>
                  <a:pt x="7727" y="839"/>
                </a:cubicBezTo>
                <a:cubicBezTo>
                  <a:pt x="7617" y="839"/>
                  <a:pt x="7528" y="839"/>
                  <a:pt x="7440" y="927"/>
                </a:cubicBezTo>
                <a:cubicBezTo>
                  <a:pt x="6800" y="287"/>
                  <a:pt x="5961" y="0"/>
                  <a:pt x="51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4" name="Google Shape;1364;p65"/>
          <p:cNvGrpSpPr/>
          <p:nvPr/>
        </p:nvGrpSpPr>
        <p:grpSpPr>
          <a:xfrm>
            <a:off x="3082415" y="2273155"/>
            <a:ext cx="322315" cy="322293"/>
            <a:chOff x="3082415" y="2273155"/>
            <a:chExt cx="322315" cy="322293"/>
          </a:xfrm>
        </p:grpSpPr>
        <p:sp>
          <p:nvSpPr>
            <p:cNvPr id="1365" name="Google Shape;1365;p65"/>
            <p:cNvSpPr/>
            <p:nvPr/>
          </p:nvSpPr>
          <p:spPr>
            <a:xfrm>
              <a:off x="3082415" y="2273155"/>
              <a:ext cx="322315" cy="322293"/>
            </a:xfrm>
            <a:custGeom>
              <a:rect b="b" l="l" r="r" t="t"/>
              <a:pathLst>
                <a:path extrusionOk="0" h="14725" w="14726">
                  <a:moveTo>
                    <a:pt x="1281" y="0"/>
                  </a:moveTo>
                  <a:cubicBezTo>
                    <a:pt x="1105" y="0"/>
                    <a:pt x="928" y="177"/>
                    <a:pt x="928" y="464"/>
                  </a:cubicBezTo>
                  <a:lnTo>
                    <a:pt x="928" y="927"/>
                  </a:lnTo>
                  <a:lnTo>
                    <a:pt x="464" y="927"/>
                  </a:lnTo>
                  <a:cubicBezTo>
                    <a:pt x="177" y="927"/>
                    <a:pt x="1" y="1104"/>
                    <a:pt x="1" y="1280"/>
                  </a:cubicBezTo>
                  <a:cubicBezTo>
                    <a:pt x="1" y="1567"/>
                    <a:pt x="177" y="1744"/>
                    <a:pt x="464" y="1744"/>
                  </a:cubicBezTo>
                  <a:lnTo>
                    <a:pt x="928" y="1744"/>
                  </a:lnTo>
                  <a:lnTo>
                    <a:pt x="928" y="2583"/>
                  </a:lnTo>
                  <a:lnTo>
                    <a:pt x="464" y="2583"/>
                  </a:lnTo>
                  <a:cubicBezTo>
                    <a:pt x="177" y="2583"/>
                    <a:pt x="1" y="2848"/>
                    <a:pt x="1" y="3046"/>
                  </a:cubicBezTo>
                  <a:cubicBezTo>
                    <a:pt x="1" y="3311"/>
                    <a:pt x="177" y="3488"/>
                    <a:pt x="464" y="3488"/>
                  </a:cubicBezTo>
                  <a:lnTo>
                    <a:pt x="928" y="3488"/>
                  </a:lnTo>
                  <a:lnTo>
                    <a:pt x="928" y="4327"/>
                  </a:lnTo>
                  <a:lnTo>
                    <a:pt x="464" y="4327"/>
                  </a:lnTo>
                  <a:cubicBezTo>
                    <a:pt x="177" y="4327"/>
                    <a:pt x="1" y="4503"/>
                    <a:pt x="1" y="4790"/>
                  </a:cubicBezTo>
                  <a:cubicBezTo>
                    <a:pt x="1" y="4967"/>
                    <a:pt x="177" y="5254"/>
                    <a:pt x="464" y="5254"/>
                  </a:cubicBezTo>
                  <a:lnTo>
                    <a:pt x="928" y="5254"/>
                  </a:lnTo>
                  <a:lnTo>
                    <a:pt x="928" y="6071"/>
                  </a:lnTo>
                  <a:lnTo>
                    <a:pt x="464" y="6071"/>
                  </a:lnTo>
                  <a:cubicBezTo>
                    <a:pt x="177" y="6071"/>
                    <a:pt x="1" y="6247"/>
                    <a:pt x="1" y="6534"/>
                  </a:cubicBezTo>
                  <a:cubicBezTo>
                    <a:pt x="1" y="6711"/>
                    <a:pt x="177" y="6910"/>
                    <a:pt x="464" y="6910"/>
                  </a:cubicBezTo>
                  <a:lnTo>
                    <a:pt x="928" y="6910"/>
                  </a:lnTo>
                  <a:lnTo>
                    <a:pt x="928" y="7815"/>
                  </a:lnTo>
                  <a:lnTo>
                    <a:pt x="464" y="7815"/>
                  </a:lnTo>
                  <a:cubicBezTo>
                    <a:pt x="177" y="7815"/>
                    <a:pt x="1" y="8014"/>
                    <a:pt x="1" y="8190"/>
                  </a:cubicBezTo>
                  <a:cubicBezTo>
                    <a:pt x="1" y="8455"/>
                    <a:pt x="177" y="8654"/>
                    <a:pt x="464" y="8654"/>
                  </a:cubicBezTo>
                  <a:lnTo>
                    <a:pt x="928" y="8654"/>
                  </a:lnTo>
                  <a:lnTo>
                    <a:pt x="928" y="9471"/>
                  </a:lnTo>
                  <a:lnTo>
                    <a:pt x="464" y="9471"/>
                  </a:lnTo>
                  <a:cubicBezTo>
                    <a:pt x="177" y="9471"/>
                    <a:pt x="1" y="9758"/>
                    <a:pt x="1" y="9934"/>
                  </a:cubicBezTo>
                  <a:cubicBezTo>
                    <a:pt x="1" y="10221"/>
                    <a:pt x="177" y="10398"/>
                    <a:pt x="464" y="10398"/>
                  </a:cubicBezTo>
                  <a:lnTo>
                    <a:pt x="928" y="10398"/>
                  </a:lnTo>
                  <a:lnTo>
                    <a:pt x="928" y="11215"/>
                  </a:lnTo>
                  <a:lnTo>
                    <a:pt x="464" y="11215"/>
                  </a:lnTo>
                  <a:cubicBezTo>
                    <a:pt x="177" y="11215"/>
                    <a:pt x="1" y="11413"/>
                    <a:pt x="1" y="11678"/>
                  </a:cubicBezTo>
                  <a:cubicBezTo>
                    <a:pt x="1" y="11877"/>
                    <a:pt x="177" y="12142"/>
                    <a:pt x="464" y="12142"/>
                  </a:cubicBezTo>
                  <a:lnTo>
                    <a:pt x="928" y="12142"/>
                  </a:lnTo>
                  <a:lnTo>
                    <a:pt x="928" y="12981"/>
                  </a:lnTo>
                  <a:lnTo>
                    <a:pt x="464" y="12981"/>
                  </a:lnTo>
                  <a:cubicBezTo>
                    <a:pt x="177" y="12981"/>
                    <a:pt x="1" y="13157"/>
                    <a:pt x="1" y="13422"/>
                  </a:cubicBezTo>
                  <a:cubicBezTo>
                    <a:pt x="1" y="13621"/>
                    <a:pt x="177" y="13797"/>
                    <a:pt x="464" y="13797"/>
                  </a:cubicBezTo>
                  <a:lnTo>
                    <a:pt x="928" y="13797"/>
                  </a:lnTo>
                  <a:lnTo>
                    <a:pt x="928" y="14261"/>
                  </a:lnTo>
                  <a:cubicBezTo>
                    <a:pt x="928" y="14526"/>
                    <a:pt x="1105" y="14725"/>
                    <a:pt x="1281" y="14725"/>
                  </a:cubicBezTo>
                  <a:cubicBezTo>
                    <a:pt x="1568" y="14725"/>
                    <a:pt x="1745" y="14526"/>
                    <a:pt x="1745" y="14261"/>
                  </a:cubicBezTo>
                  <a:lnTo>
                    <a:pt x="1745" y="13797"/>
                  </a:lnTo>
                  <a:lnTo>
                    <a:pt x="2584" y="13797"/>
                  </a:lnTo>
                  <a:lnTo>
                    <a:pt x="2584" y="14261"/>
                  </a:lnTo>
                  <a:cubicBezTo>
                    <a:pt x="2584" y="14526"/>
                    <a:pt x="2849" y="14725"/>
                    <a:pt x="3025" y="14725"/>
                  </a:cubicBezTo>
                  <a:cubicBezTo>
                    <a:pt x="3312" y="14725"/>
                    <a:pt x="3489" y="14526"/>
                    <a:pt x="3489" y="14261"/>
                  </a:cubicBezTo>
                  <a:lnTo>
                    <a:pt x="3489" y="13797"/>
                  </a:lnTo>
                  <a:lnTo>
                    <a:pt x="4328" y="13797"/>
                  </a:lnTo>
                  <a:lnTo>
                    <a:pt x="4328" y="14261"/>
                  </a:lnTo>
                  <a:cubicBezTo>
                    <a:pt x="4328" y="14526"/>
                    <a:pt x="4504" y="14725"/>
                    <a:pt x="4791" y="14725"/>
                  </a:cubicBezTo>
                  <a:cubicBezTo>
                    <a:pt x="4968" y="14725"/>
                    <a:pt x="5233" y="14526"/>
                    <a:pt x="5233" y="14261"/>
                  </a:cubicBezTo>
                  <a:lnTo>
                    <a:pt x="5233" y="13797"/>
                  </a:lnTo>
                  <a:lnTo>
                    <a:pt x="6072" y="13797"/>
                  </a:lnTo>
                  <a:lnTo>
                    <a:pt x="6072" y="14261"/>
                  </a:lnTo>
                  <a:cubicBezTo>
                    <a:pt x="6072" y="14526"/>
                    <a:pt x="6248" y="14725"/>
                    <a:pt x="6535" y="14725"/>
                  </a:cubicBezTo>
                  <a:cubicBezTo>
                    <a:pt x="6712" y="14725"/>
                    <a:pt x="6888" y="14526"/>
                    <a:pt x="6888" y="14261"/>
                  </a:cubicBezTo>
                  <a:lnTo>
                    <a:pt x="6888" y="13797"/>
                  </a:lnTo>
                  <a:lnTo>
                    <a:pt x="7816" y="13797"/>
                  </a:lnTo>
                  <a:lnTo>
                    <a:pt x="7816" y="14261"/>
                  </a:lnTo>
                  <a:cubicBezTo>
                    <a:pt x="7816" y="14526"/>
                    <a:pt x="7992" y="14725"/>
                    <a:pt x="8191" y="14725"/>
                  </a:cubicBezTo>
                  <a:cubicBezTo>
                    <a:pt x="8456" y="14725"/>
                    <a:pt x="8654" y="14526"/>
                    <a:pt x="8654" y="14261"/>
                  </a:cubicBezTo>
                  <a:lnTo>
                    <a:pt x="8654" y="13797"/>
                  </a:lnTo>
                  <a:lnTo>
                    <a:pt x="9471" y="13797"/>
                  </a:lnTo>
                  <a:lnTo>
                    <a:pt x="9471" y="14261"/>
                  </a:lnTo>
                  <a:cubicBezTo>
                    <a:pt x="9471" y="14526"/>
                    <a:pt x="9758" y="14725"/>
                    <a:pt x="9935" y="14725"/>
                  </a:cubicBezTo>
                  <a:cubicBezTo>
                    <a:pt x="10200" y="14725"/>
                    <a:pt x="10398" y="14526"/>
                    <a:pt x="10398" y="14261"/>
                  </a:cubicBezTo>
                  <a:lnTo>
                    <a:pt x="10398" y="13797"/>
                  </a:lnTo>
                  <a:lnTo>
                    <a:pt x="11215" y="13797"/>
                  </a:lnTo>
                  <a:lnTo>
                    <a:pt x="11215" y="14261"/>
                  </a:lnTo>
                  <a:cubicBezTo>
                    <a:pt x="11215" y="14526"/>
                    <a:pt x="11414" y="14725"/>
                    <a:pt x="11679" y="14725"/>
                  </a:cubicBezTo>
                  <a:cubicBezTo>
                    <a:pt x="11855" y="14725"/>
                    <a:pt x="12142" y="14526"/>
                    <a:pt x="12142" y="14261"/>
                  </a:cubicBezTo>
                  <a:lnTo>
                    <a:pt x="12142" y="13797"/>
                  </a:lnTo>
                  <a:lnTo>
                    <a:pt x="12959" y="13797"/>
                  </a:lnTo>
                  <a:lnTo>
                    <a:pt x="12959" y="14261"/>
                  </a:lnTo>
                  <a:cubicBezTo>
                    <a:pt x="12959" y="14526"/>
                    <a:pt x="13158" y="14725"/>
                    <a:pt x="13423" y="14725"/>
                  </a:cubicBezTo>
                  <a:cubicBezTo>
                    <a:pt x="13622" y="14725"/>
                    <a:pt x="13798" y="14526"/>
                    <a:pt x="13798" y="14261"/>
                  </a:cubicBezTo>
                  <a:lnTo>
                    <a:pt x="13798" y="13797"/>
                  </a:lnTo>
                  <a:lnTo>
                    <a:pt x="14262" y="13797"/>
                  </a:lnTo>
                  <a:cubicBezTo>
                    <a:pt x="14527" y="13797"/>
                    <a:pt x="14725" y="13621"/>
                    <a:pt x="14725" y="13422"/>
                  </a:cubicBezTo>
                  <a:cubicBezTo>
                    <a:pt x="14725" y="13157"/>
                    <a:pt x="14527" y="12981"/>
                    <a:pt x="14262" y="12981"/>
                  </a:cubicBezTo>
                  <a:lnTo>
                    <a:pt x="1745" y="12981"/>
                  </a:lnTo>
                  <a:lnTo>
                    <a:pt x="1745" y="464"/>
                  </a:lnTo>
                  <a:cubicBezTo>
                    <a:pt x="1745" y="177"/>
                    <a:pt x="1568" y="0"/>
                    <a:pt x="12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5"/>
            <p:cNvSpPr/>
            <p:nvPr/>
          </p:nvSpPr>
          <p:spPr>
            <a:xfrm>
              <a:off x="3271829" y="2392004"/>
              <a:ext cx="38194" cy="146909"/>
            </a:xfrm>
            <a:custGeom>
              <a:rect b="b" l="l" r="r" t="t"/>
              <a:pathLst>
                <a:path extrusionOk="0" h="6712" w="1745">
                  <a:moveTo>
                    <a:pt x="1744" y="1"/>
                  </a:moveTo>
                  <a:lnTo>
                    <a:pt x="0" y="1745"/>
                  </a:lnTo>
                  <a:lnTo>
                    <a:pt x="0" y="6712"/>
                  </a:lnTo>
                  <a:lnTo>
                    <a:pt x="1744" y="6712"/>
                  </a:lnTo>
                  <a:lnTo>
                    <a:pt x="174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5"/>
            <p:cNvSpPr/>
            <p:nvPr/>
          </p:nvSpPr>
          <p:spPr>
            <a:xfrm>
              <a:off x="3215294" y="2448540"/>
              <a:ext cx="38194" cy="90373"/>
            </a:xfrm>
            <a:custGeom>
              <a:rect b="b" l="l" r="r" t="t"/>
              <a:pathLst>
                <a:path extrusionOk="0" h="4129" w="1745">
                  <a:moveTo>
                    <a:pt x="1745" y="1"/>
                  </a:moveTo>
                  <a:lnTo>
                    <a:pt x="1" y="1745"/>
                  </a:lnTo>
                  <a:lnTo>
                    <a:pt x="1" y="4129"/>
                  </a:lnTo>
                  <a:lnTo>
                    <a:pt x="1745" y="4129"/>
                  </a:lnTo>
                  <a:lnTo>
                    <a:pt x="17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5"/>
            <p:cNvSpPr/>
            <p:nvPr/>
          </p:nvSpPr>
          <p:spPr>
            <a:xfrm>
              <a:off x="3327883" y="2330347"/>
              <a:ext cx="56557" cy="208566"/>
            </a:xfrm>
            <a:custGeom>
              <a:rect b="b" l="l" r="r" t="t"/>
              <a:pathLst>
                <a:path extrusionOk="0" h="9529" w="2584">
                  <a:moveTo>
                    <a:pt x="2147" y="0"/>
                  </a:moveTo>
                  <a:cubicBezTo>
                    <a:pt x="2062" y="0"/>
                    <a:pt x="1958" y="43"/>
                    <a:pt x="1855" y="146"/>
                  </a:cubicBezTo>
                  <a:lnTo>
                    <a:pt x="0" y="1979"/>
                  </a:lnTo>
                  <a:lnTo>
                    <a:pt x="0" y="9529"/>
                  </a:lnTo>
                  <a:lnTo>
                    <a:pt x="2583" y="9529"/>
                  </a:lnTo>
                  <a:lnTo>
                    <a:pt x="2583" y="433"/>
                  </a:lnTo>
                  <a:cubicBezTo>
                    <a:pt x="2583" y="235"/>
                    <a:pt x="2495" y="146"/>
                    <a:pt x="2296" y="58"/>
                  </a:cubicBezTo>
                  <a:cubicBezTo>
                    <a:pt x="2260" y="22"/>
                    <a:pt x="2208" y="0"/>
                    <a:pt x="21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5"/>
            <p:cNvSpPr/>
            <p:nvPr/>
          </p:nvSpPr>
          <p:spPr>
            <a:xfrm>
              <a:off x="3138950" y="2443396"/>
              <a:ext cx="58002" cy="95517"/>
            </a:xfrm>
            <a:custGeom>
              <a:rect b="b" l="l" r="r" t="t"/>
              <a:pathLst>
                <a:path extrusionOk="0" h="4364" w="2650">
                  <a:moveTo>
                    <a:pt x="423" y="0"/>
                  </a:moveTo>
                  <a:cubicBezTo>
                    <a:pt x="371" y="0"/>
                    <a:pt x="317" y="11"/>
                    <a:pt x="266" y="37"/>
                  </a:cubicBezTo>
                  <a:cubicBezTo>
                    <a:pt x="177" y="125"/>
                    <a:pt x="1" y="236"/>
                    <a:pt x="1" y="412"/>
                  </a:cubicBezTo>
                  <a:lnTo>
                    <a:pt x="1" y="4364"/>
                  </a:lnTo>
                  <a:lnTo>
                    <a:pt x="2650" y="4364"/>
                  </a:lnTo>
                  <a:lnTo>
                    <a:pt x="2650" y="1980"/>
                  </a:lnTo>
                  <a:lnTo>
                    <a:pt x="729" y="125"/>
                  </a:lnTo>
                  <a:cubicBezTo>
                    <a:pt x="667" y="63"/>
                    <a:pt x="549" y="0"/>
                    <a:pt x="4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0" name="Google Shape;1370;p65"/>
          <p:cNvGrpSpPr/>
          <p:nvPr/>
        </p:nvGrpSpPr>
        <p:grpSpPr>
          <a:xfrm>
            <a:off x="2542713" y="2273155"/>
            <a:ext cx="322293" cy="322293"/>
            <a:chOff x="2542713" y="2273155"/>
            <a:chExt cx="322293" cy="322293"/>
          </a:xfrm>
        </p:grpSpPr>
        <p:sp>
          <p:nvSpPr>
            <p:cNvPr id="1371" name="Google Shape;1371;p65"/>
            <p:cNvSpPr/>
            <p:nvPr/>
          </p:nvSpPr>
          <p:spPr>
            <a:xfrm>
              <a:off x="2580863" y="2273155"/>
              <a:ext cx="245972" cy="169125"/>
            </a:xfrm>
            <a:custGeom>
              <a:rect b="b" l="l" r="r" t="t"/>
              <a:pathLst>
                <a:path extrusionOk="0" h="7727" w="11238">
                  <a:moveTo>
                    <a:pt x="9118" y="0"/>
                  </a:moveTo>
                  <a:cubicBezTo>
                    <a:pt x="8831" y="0"/>
                    <a:pt x="8655" y="177"/>
                    <a:pt x="8655" y="464"/>
                  </a:cubicBezTo>
                  <a:cubicBezTo>
                    <a:pt x="8655" y="640"/>
                    <a:pt x="8831" y="839"/>
                    <a:pt x="9118" y="839"/>
                  </a:cubicBezTo>
                  <a:lnTo>
                    <a:pt x="9759" y="839"/>
                  </a:lnTo>
                  <a:lnTo>
                    <a:pt x="5630" y="4967"/>
                  </a:lnTo>
                  <a:lnTo>
                    <a:pt x="4240" y="3598"/>
                  </a:lnTo>
                  <a:cubicBezTo>
                    <a:pt x="4151" y="3499"/>
                    <a:pt x="4035" y="3449"/>
                    <a:pt x="3919" y="3449"/>
                  </a:cubicBezTo>
                  <a:cubicBezTo>
                    <a:pt x="3804" y="3449"/>
                    <a:pt x="3688" y="3499"/>
                    <a:pt x="3599" y="3598"/>
                  </a:cubicBezTo>
                  <a:lnTo>
                    <a:pt x="111" y="6998"/>
                  </a:lnTo>
                  <a:cubicBezTo>
                    <a:pt x="1" y="7175"/>
                    <a:pt x="1" y="7462"/>
                    <a:pt x="111" y="7638"/>
                  </a:cubicBezTo>
                  <a:cubicBezTo>
                    <a:pt x="200" y="7727"/>
                    <a:pt x="376" y="7727"/>
                    <a:pt x="465" y="7727"/>
                  </a:cubicBezTo>
                  <a:cubicBezTo>
                    <a:pt x="553" y="7727"/>
                    <a:pt x="663" y="7727"/>
                    <a:pt x="752" y="7638"/>
                  </a:cubicBezTo>
                  <a:lnTo>
                    <a:pt x="3864" y="4503"/>
                  </a:lnTo>
                  <a:lnTo>
                    <a:pt x="5343" y="5894"/>
                  </a:lnTo>
                  <a:cubicBezTo>
                    <a:pt x="5432" y="5983"/>
                    <a:pt x="5525" y="6027"/>
                    <a:pt x="5619" y="6027"/>
                  </a:cubicBezTo>
                  <a:cubicBezTo>
                    <a:pt x="5713" y="6027"/>
                    <a:pt x="5807" y="5983"/>
                    <a:pt x="5895" y="5894"/>
                  </a:cubicBezTo>
                  <a:lnTo>
                    <a:pt x="10399" y="1479"/>
                  </a:lnTo>
                  <a:lnTo>
                    <a:pt x="10399" y="2119"/>
                  </a:lnTo>
                  <a:cubicBezTo>
                    <a:pt x="10399" y="2384"/>
                    <a:pt x="10597" y="2583"/>
                    <a:pt x="10774" y="2583"/>
                  </a:cubicBezTo>
                  <a:cubicBezTo>
                    <a:pt x="11039" y="2583"/>
                    <a:pt x="11238" y="2384"/>
                    <a:pt x="11238" y="2119"/>
                  </a:cubicBezTo>
                  <a:lnTo>
                    <a:pt x="11238" y="464"/>
                  </a:lnTo>
                  <a:lnTo>
                    <a:pt x="11238" y="375"/>
                  </a:lnTo>
                  <a:lnTo>
                    <a:pt x="11238" y="287"/>
                  </a:lnTo>
                  <a:lnTo>
                    <a:pt x="11149" y="287"/>
                  </a:lnTo>
                  <a:lnTo>
                    <a:pt x="11149" y="177"/>
                  </a:lnTo>
                  <a:cubicBezTo>
                    <a:pt x="11149" y="88"/>
                    <a:pt x="11039" y="88"/>
                    <a:pt x="11039" y="88"/>
                  </a:cubicBezTo>
                  <a:lnTo>
                    <a:pt x="10951" y="88"/>
                  </a:lnTo>
                  <a:lnTo>
                    <a:pt x="109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5"/>
            <p:cNvSpPr/>
            <p:nvPr/>
          </p:nvSpPr>
          <p:spPr>
            <a:xfrm>
              <a:off x="2542713" y="2573211"/>
              <a:ext cx="94707" cy="22238"/>
            </a:xfrm>
            <a:custGeom>
              <a:rect b="b" l="l" r="r" t="t"/>
              <a:pathLst>
                <a:path extrusionOk="0" h="1016" w="4327">
                  <a:moveTo>
                    <a:pt x="0" y="0"/>
                  </a:moveTo>
                  <a:lnTo>
                    <a:pt x="0" y="552"/>
                  </a:lnTo>
                  <a:cubicBezTo>
                    <a:pt x="0" y="817"/>
                    <a:pt x="199" y="1016"/>
                    <a:pt x="464" y="1016"/>
                  </a:cubicBezTo>
                  <a:lnTo>
                    <a:pt x="3863" y="1016"/>
                  </a:lnTo>
                  <a:cubicBezTo>
                    <a:pt x="4150" y="1016"/>
                    <a:pt x="4327" y="817"/>
                    <a:pt x="4327" y="552"/>
                  </a:cubicBezTo>
                  <a:lnTo>
                    <a:pt x="432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5"/>
            <p:cNvSpPr/>
            <p:nvPr/>
          </p:nvSpPr>
          <p:spPr>
            <a:xfrm>
              <a:off x="2542713" y="2530683"/>
              <a:ext cx="94707" cy="22238"/>
            </a:xfrm>
            <a:custGeom>
              <a:rect b="b" l="l" r="r" t="t"/>
              <a:pathLst>
                <a:path extrusionOk="0" h="1016" w="4327">
                  <a:moveTo>
                    <a:pt x="464" y="0"/>
                  </a:moveTo>
                  <a:cubicBezTo>
                    <a:pt x="199" y="0"/>
                    <a:pt x="0" y="199"/>
                    <a:pt x="0" y="464"/>
                  </a:cubicBezTo>
                  <a:lnTo>
                    <a:pt x="0" y="1016"/>
                  </a:lnTo>
                  <a:lnTo>
                    <a:pt x="4327" y="1016"/>
                  </a:lnTo>
                  <a:lnTo>
                    <a:pt x="4327" y="464"/>
                  </a:lnTo>
                  <a:cubicBezTo>
                    <a:pt x="4327" y="199"/>
                    <a:pt x="4150" y="0"/>
                    <a:pt x="38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5"/>
            <p:cNvSpPr/>
            <p:nvPr/>
          </p:nvSpPr>
          <p:spPr>
            <a:xfrm>
              <a:off x="2657710" y="2573211"/>
              <a:ext cx="92300" cy="22238"/>
            </a:xfrm>
            <a:custGeom>
              <a:rect b="b" l="l" r="r" t="t"/>
              <a:pathLst>
                <a:path extrusionOk="0" h="1016" w="4217">
                  <a:moveTo>
                    <a:pt x="0" y="0"/>
                  </a:moveTo>
                  <a:lnTo>
                    <a:pt x="0" y="552"/>
                  </a:lnTo>
                  <a:cubicBezTo>
                    <a:pt x="0" y="817"/>
                    <a:pt x="177" y="1016"/>
                    <a:pt x="353" y="1016"/>
                  </a:cubicBezTo>
                  <a:lnTo>
                    <a:pt x="3863" y="1016"/>
                  </a:lnTo>
                  <a:cubicBezTo>
                    <a:pt x="4040" y="1016"/>
                    <a:pt x="4217" y="817"/>
                    <a:pt x="4217" y="552"/>
                  </a:cubicBezTo>
                  <a:lnTo>
                    <a:pt x="421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5"/>
            <p:cNvSpPr/>
            <p:nvPr/>
          </p:nvSpPr>
          <p:spPr>
            <a:xfrm>
              <a:off x="2770277" y="2530683"/>
              <a:ext cx="94729" cy="22238"/>
            </a:xfrm>
            <a:custGeom>
              <a:rect b="b" l="l" r="r" t="t"/>
              <a:pathLst>
                <a:path extrusionOk="0" h="1016" w="4328">
                  <a:moveTo>
                    <a:pt x="1" y="0"/>
                  </a:moveTo>
                  <a:lnTo>
                    <a:pt x="1" y="1016"/>
                  </a:lnTo>
                  <a:lnTo>
                    <a:pt x="4328" y="1016"/>
                  </a:lnTo>
                  <a:lnTo>
                    <a:pt x="432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5"/>
            <p:cNvSpPr/>
            <p:nvPr/>
          </p:nvSpPr>
          <p:spPr>
            <a:xfrm>
              <a:off x="2770277" y="2406012"/>
              <a:ext cx="94729" cy="22260"/>
            </a:xfrm>
            <a:custGeom>
              <a:rect b="b" l="l" r="r" t="t"/>
              <a:pathLst>
                <a:path extrusionOk="0" h="1017" w="4328">
                  <a:moveTo>
                    <a:pt x="464" y="1"/>
                  </a:moveTo>
                  <a:cubicBezTo>
                    <a:pt x="177" y="1"/>
                    <a:pt x="1" y="177"/>
                    <a:pt x="1" y="464"/>
                  </a:cubicBezTo>
                  <a:lnTo>
                    <a:pt x="1" y="1016"/>
                  </a:lnTo>
                  <a:lnTo>
                    <a:pt x="4328" y="1016"/>
                  </a:lnTo>
                  <a:lnTo>
                    <a:pt x="4328" y="464"/>
                  </a:lnTo>
                  <a:cubicBezTo>
                    <a:pt x="4328" y="177"/>
                    <a:pt x="4151" y="1"/>
                    <a:pt x="38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5"/>
            <p:cNvSpPr/>
            <p:nvPr/>
          </p:nvSpPr>
          <p:spPr>
            <a:xfrm>
              <a:off x="2770277" y="2448540"/>
              <a:ext cx="94729" cy="21756"/>
            </a:xfrm>
            <a:custGeom>
              <a:rect b="b" l="l" r="r" t="t"/>
              <a:pathLst>
                <a:path extrusionOk="0" h="994" w="4328">
                  <a:moveTo>
                    <a:pt x="1" y="1"/>
                  </a:moveTo>
                  <a:lnTo>
                    <a:pt x="1" y="994"/>
                  </a:lnTo>
                  <a:lnTo>
                    <a:pt x="4328" y="994"/>
                  </a:lnTo>
                  <a:lnTo>
                    <a:pt x="43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5"/>
            <p:cNvSpPr/>
            <p:nvPr/>
          </p:nvSpPr>
          <p:spPr>
            <a:xfrm>
              <a:off x="2770277" y="2488637"/>
              <a:ext cx="94729" cy="24186"/>
            </a:xfrm>
            <a:custGeom>
              <a:rect b="b" l="l" r="r" t="t"/>
              <a:pathLst>
                <a:path extrusionOk="0" h="1105" w="4328">
                  <a:moveTo>
                    <a:pt x="1" y="1"/>
                  </a:moveTo>
                  <a:lnTo>
                    <a:pt x="1" y="1105"/>
                  </a:lnTo>
                  <a:lnTo>
                    <a:pt x="4328" y="1105"/>
                  </a:lnTo>
                  <a:lnTo>
                    <a:pt x="43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5"/>
            <p:cNvSpPr/>
            <p:nvPr/>
          </p:nvSpPr>
          <p:spPr>
            <a:xfrm>
              <a:off x="2770277" y="2573211"/>
              <a:ext cx="94729" cy="22238"/>
            </a:xfrm>
            <a:custGeom>
              <a:rect b="b" l="l" r="r" t="t"/>
              <a:pathLst>
                <a:path extrusionOk="0" h="1016" w="4328">
                  <a:moveTo>
                    <a:pt x="1" y="0"/>
                  </a:moveTo>
                  <a:lnTo>
                    <a:pt x="1" y="552"/>
                  </a:lnTo>
                  <a:cubicBezTo>
                    <a:pt x="1" y="817"/>
                    <a:pt x="177" y="1016"/>
                    <a:pt x="464" y="1016"/>
                  </a:cubicBezTo>
                  <a:lnTo>
                    <a:pt x="3864" y="1016"/>
                  </a:lnTo>
                  <a:cubicBezTo>
                    <a:pt x="4151" y="1016"/>
                    <a:pt x="4328" y="817"/>
                    <a:pt x="4328" y="552"/>
                  </a:cubicBezTo>
                  <a:lnTo>
                    <a:pt x="432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5"/>
            <p:cNvSpPr/>
            <p:nvPr/>
          </p:nvSpPr>
          <p:spPr>
            <a:xfrm>
              <a:off x="2657710" y="2530683"/>
              <a:ext cx="92300" cy="22238"/>
            </a:xfrm>
            <a:custGeom>
              <a:rect b="b" l="l" r="r" t="t"/>
              <a:pathLst>
                <a:path extrusionOk="0" h="1016" w="4217">
                  <a:moveTo>
                    <a:pt x="0" y="0"/>
                  </a:moveTo>
                  <a:lnTo>
                    <a:pt x="0" y="1016"/>
                  </a:lnTo>
                  <a:lnTo>
                    <a:pt x="4217" y="1016"/>
                  </a:lnTo>
                  <a:lnTo>
                    <a:pt x="421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5"/>
            <p:cNvSpPr/>
            <p:nvPr/>
          </p:nvSpPr>
          <p:spPr>
            <a:xfrm>
              <a:off x="2657710" y="2488637"/>
              <a:ext cx="92300" cy="24186"/>
            </a:xfrm>
            <a:custGeom>
              <a:rect b="b" l="l" r="r" t="t"/>
              <a:pathLst>
                <a:path extrusionOk="0" h="1105" w="4217">
                  <a:moveTo>
                    <a:pt x="353" y="1"/>
                  </a:moveTo>
                  <a:cubicBezTo>
                    <a:pt x="177" y="1"/>
                    <a:pt x="0" y="266"/>
                    <a:pt x="0" y="464"/>
                  </a:cubicBezTo>
                  <a:lnTo>
                    <a:pt x="0" y="1105"/>
                  </a:lnTo>
                  <a:lnTo>
                    <a:pt x="4217" y="1105"/>
                  </a:lnTo>
                  <a:lnTo>
                    <a:pt x="4217" y="464"/>
                  </a:lnTo>
                  <a:cubicBezTo>
                    <a:pt x="4217" y="266"/>
                    <a:pt x="4040" y="1"/>
                    <a:pt x="38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2" name="Google Shape;1382;p65"/>
          <p:cNvGrpSpPr/>
          <p:nvPr/>
        </p:nvGrpSpPr>
        <p:grpSpPr>
          <a:xfrm>
            <a:off x="2003471" y="2293445"/>
            <a:ext cx="321812" cy="281714"/>
            <a:chOff x="2003471" y="2293445"/>
            <a:chExt cx="321812" cy="281714"/>
          </a:xfrm>
        </p:grpSpPr>
        <p:sp>
          <p:nvSpPr>
            <p:cNvPr id="1383" name="Google Shape;1383;p65"/>
            <p:cNvSpPr/>
            <p:nvPr/>
          </p:nvSpPr>
          <p:spPr>
            <a:xfrm>
              <a:off x="2079814" y="2500719"/>
              <a:ext cx="106811" cy="58483"/>
            </a:xfrm>
            <a:custGeom>
              <a:rect b="b" l="l" r="r" t="t"/>
              <a:pathLst>
                <a:path extrusionOk="0" h="2672" w="4880">
                  <a:moveTo>
                    <a:pt x="0" y="1"/>
                  </a:moveTo>
                  <a:cubicBezTo>
                    <a:pt x="0" y="1656"/>
                    <a:pt x="1192" y="2672"/>
                    <a:pt x="2672" y="2672"/>
                  </a:cubicBezTo>
                  <a:cubicBezTo>
                    <a:pt x="3223" y="2672"/>
                    <a:pt x="3775" y="2473"/>
                    <a:pt x="4239" y="2208"/>
                  </a:cubicBezTo>
                  <a:cubicBezTo>
                    <a:pt x="4504" y="1921"/>
                    <a:pt x="4680" y="1656"/>
                    <a:pt x="4879" y="1369"/>
                  </a:cubicBezTo>
                  <a:lnTo>
                    <a:pt x="4040" y="1105"/>
                  </a:lnTo>
                  <a:cubicBezTo>
                    <a:pt x="3864" y="1281"/>
                    <a:pt x="3775" y="1369"/>
                    <a:pt x="3687" y="1480"/>
                  </a:cubicBezTo>
                  <a:cubicBezTo>
                    <a:pt x="3383" y="1724"/>
                    <a:pt x="3004" y="1838"/>
                    <a:pt x="2622" y="1838"/>
                  </a:cubicBezTo>
                  <a:cubicBezTo>
                    <a:pt x="1728" y="1838"/>
                    <a:pt x="817" y="1214"/>
                    <a:pt x="817" y="177"/>
                  </a:cubicBezTo>
                  <a:lnTo>
                    <a:pt x="17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5"/>
            <p:cNvSpPr/>
            <p:nvPr/>
          </p:nvSpPr>
          <p:spPr>
            <a:xfrm>
              <a:off x="2003471" y="2388152"/>
              <a:ext cx="76365" cy="92300"/>
            </a:xfrm>
            <a:custGeom>
              <a:rect b="b" l="l" r="r" t="t"/>
              <a:pathLst>
                <a:path extrusionOk="0" h="4217" w="3489">
                  <a:moveTo>
                    <a:pt x="1281" y="0"/>
                  </a:moveTo>
                  <a:cubicBezTo>
                    <a:pt x="552" y="0"/>
                    <a:pt x="0" y="552"/>
                    <a:pt x="0" y="1280"/>
                  </a:cubicBezTo>
                  <a:lnTo>
                    <a:pt x="0" y="2936"/>
                  </a:lnTo>
                  <a:cubicBezTo>
                    <a:pt x="0" y="3665"/>
                    <a:pt x="552" y="4217"/>
                    <a:pt x="1281" y="4217"/>
                  </a:cubicBezTo>
                  <a:lnTo>
                    <a:pt x="3488" y="4217"/>
                  </a:lnTo>
                  <a:lnTo>
                    <a:pt x="34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5"/>
            <p:cNvSpPr/>
            <p:nvPr/>
          </p:nvSpPr>
          <p:spPr>
            <a:xfrm>
              <a:off x="2097696" y="2293445"/>
              <a:ext cx="189414" cy="281714"/>
            </a:xfrm>
            <a:custGeom>
              <a:rect b="b" l="l" r="r" t="t"/>
              <a:pathLst>
                <a:path extrusionOk="0" h="12871" w="8654">
                  <a:moveTo>
                    <a:pt x="8190" y="0"/>
                  </a:moveTo>
                  <a:cubicBezTo>
                    <a:pt x="8014" y="0"/>
                    <a:pt x="7837" y="177"/>
                    <a:pt x="7837" y="353"/>
                  </a:cubicBezTo>
                  <a:lnTo>
                    <a:pt x="7837" y="1832"/>
                  </a:lnTo>
                  <a:lnTo>
                    <a:pt x="0" y="4128"/>
                  </a:lnTo>
                  <a:lnTo>
                    <a:pt x="0" y="8742"/>
                  </a:lnTo>
                  <a:lnTo>
                    <a:pt x="7837" y="11038"/>
                  </a:lnTo>
                  <a:lnTo>
                    <a:pt x="7837" y="12495"/>
                  </a:lnTo>
                  <a:cubicBezTo>
                    <a:pt x="7837" y="12694"/>
                    <a:pt x="8014" y="12870"/>
                    <a:pt x="8190" y="12870"/>
                  </a:cubicBezTo>
                  <a:cubicBezTo>
                    <a:pt x="8477" y="12870"/>
                    <a:pt x="8654" y="12694"/>
                    <a:pt x="8654" y="12495"/>
                  </a:cubicBezTo>
                  <a:lnTo>
                    <a:pt x="8654" y="353"/>
                  </a:lnTo>
                  <a:cubicBezTo>
                    <a:pt x="8654" y="177"/>
                    <a:pt x="8477" y="0"/>
                    <a:pt x="81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5"/>
            <p:cNvSpPr/>
            <p:nvPr/>
          </p:nvSpPr>
          <p:spPr>
            <a:xfrm>
              <a:off x="2307401" y="2404086"/>
              <a:ext cx="17882" cy="60431"/>
            </a:xfrm>
            <a:custGeom>
              <a:rect b="b" l="l" r="r" t="t"/>
              <a:pathLst>
                <a:path extrusionOk="0" h="2761" w="817">
                  <a:moveTo>
                    <a:pt x="0" y="1"/>
                  </a:moveTo>
                  <a:lnTo>
                    <a:pt x="0" y="2760"/>
                  </a:lnTo>
                  <a:cubicBezTo>
                    <a:pt x="464" y="2473"/>
                    <a:pt x="817" y="2032"/>
                    <a:pt x="817" y="1369"/>
                  </a:cubicBezTo>
                  <a:cubicBezTo>
                    <a:pt x="817" y="729"/>
                    <a:pt x="464" y="265"/>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7" name="Google Shape;1387;p65"/>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1388" name="Google Shape;1388;p65"/>
          <p:cNvSpPr txBox="1"/>
          <p:nvPr/>
        </p:nvSpPr>
        <p:spPr>
          <a:xfrm>
            <a:off x="182732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1389" name="Google Shape;1389;p65"/>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1390" name="Google Shape;1390;p65"/>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1391" name="Google Shape;1391;p65"/>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1392" name="Google Shape;1392;p65"/>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
        <p:nvSpPr>
          <p:cNvPr id="1393" name="Google Shape;1393;p65"/>
          <p:cNvSpPr/>
          <p:nvPr/>
        </p:nvSpPr>
        <p:spPr>
          <a:xfrm>
            <a:off x="3244964" y="463300"/>
            <a:ext cx="5511300" cy="378000"/>
          </a:xfrm>
          <a:prstGeom prst="roundRect">
            <a:avLst>
              <a:gd fmla="val 50000" name="adj"/>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394" name="Google Shape;1394;p65"/>
          <p:cNvSpPr/>
          <p:nvPr/>
        </p:nvSpPr>
        <p:spPr>
          <a:xfrm>
            <a:off x="387350" y="463300"/>
            <a:ext cx="41847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395" name="Google Shape;1395;p65"/>
          <p:cNvSpPr/>
          <p:nvPr/>
        </p:nvSpPr>
        <p:spPr>
          <a:xfrm>
            <a:off x="4478063" y="463300"/>
            <a:ext cx="15825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396" name="Google Shape;1396;p65"/>
          <p:cNvSpPr/>
          <p:nvPr/>
        </p:nvSpPr>
        <p:spPr>
          <a:xfrm>
            <a:off x="5966650" y="463300"/>
            <a:ext cx="13947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397" name="Google Shape;1397;p65"/>
          <p:cNvSpPr/>
          <p:nvPr/>
        </p:nvSpPr>
        <p:spPr>
          <a:xfrm>
            <a:off x="1713825" y="463300"/>
            <a:ext cx="15312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398" name="Google Shape;1398;p65">
            <a:hlinkClick action="ppaction://hlinksldjump" r:id="rId3"/>
          </p:cNvPr>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1399" name="Google Shape;1399;p65"/>
          <p:cNvSpPr/>
          <p:nvPr/>
        </p:nvSpPr>
        <p:spPr>
          <a:xfrm>
            <a:off x="3212350" y="463300"/>
            <a:ext cx="13245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400" name="Google Shape;1400;p65">
            <a:hlinkClick action="ppaction://hlinksldjump" r:id="rId4"/>
          </p:cNvPr>
          <p:cNvSpPr txBox="1"/>
          <p:nvPr/>
        </p:nvSpPr>
        <p:spPr>
          <a:xfrm>
            <a:off x="18097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1401" name="Google Shape;1401;p65">
            <a:hlinkClick action="ppaction://hlinksldjump" r:id="rId5"/>
          </p:cNvPr>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1402" name="Google Shape;1402;p65">
            <a:hlinkClick action="ppaction://hlinksldjump" r:id="rId6"/>
          </p:cNvPr>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1403" name="Google Shape;1403;p65">
            <a:hlinkClick action="ppaction://hlinksldjump" r:id="rId7"/>
          </p:cNvPr>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1404" name="Google Shape;1404;p65">
            <a:hlinkClick action="ppaction://hlinksldjump" r:id="rId8"/>
          </p:cNvPr>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pic>
        <p:nvPicPr>
          <p:cNvPr id="1409" name="Google Shape;1409;p66"/>
          <p:cNvPicPr preferRelativeResize="0"/>
          <p:nvPr/>
        </p:nvPicPr>
        <p:blipFill>
          <a:blip r:embed="rId3">
            <a:alphaModFix/>
          </a:blip>
          <a:stretch>
            <a:fillRect/>
          </a:stretch>
        </p:blipFill>
        <p:spPr>
          <a:xfrm>
            <a:off x="1097126" y="1156062"/>
            <a:ext cx="1835214" cy="1835212"/>
          </a:xfrm>
          <a:prstGeom prst="rect">
            <a:avLst/>
          </a:prstGeom>
          <a:noFill/>
          <a:ln>
            <a:noFill/>
          </a:ln>
        </p:spPr>
      </p:pic>
      <p:sp>
        <p:nvSpPr>
          <p:cNvPr id="1410" name="Google Shape;1410;p66"/>
          <p:cNvSpPr txBox="1"/>
          <p:nvPr>
            <p:ph type="ctrTitle"/>
          </p:nvPr>
        </p:nvSpPr>
        <p:spPr>
          <a:xfrm>
            <a:off x="713425" y="1033000"/>
            <a:ext cx="7717500" cy="479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alternative resources</a:t>
            </a:r>
            <a:endParaRPr/>
          </a:p>
        </p:txBody>
      </p:sp>
      <p:pic>
        <p:nvPicPr>
          <p:cNvPr id="1411" name="Google Shape;1411;p66"/>
          <p:cNvPicPr preferRelativeResize="0"/>
          <p:nvPr/>
        </p:nvPicPr>
        <p:blipFill>
          <a:blip r:embed="rId4">
            <a:alphaModFix/>
          </a:blip>
          <a:stretch>
            <a:fillRect/>
          </a:stretch>
        </p:blipFill>
        <p:spPr>
          <a:xfrm>
            <a:off x="595325" y="2365125"/>
            <a:ext cx="1186726" cy="1186724"/>
          </a:xfrm>
          <a:prstGeom prst="rect">
            <a:avLst/>
          </a:prstGeom>
          <a:noFill/>
          <a:ln>
            <a:noFill/>
          </a:ln>
        </p:spPr>
      </p:pic>
      <p:pic>
        <p:nvPicPr>
          <p:cNvPr id="1412" name="Google Shape;1412;p66"/>
          <p:cNvPicPr preferRelativeResize="0"/>
          <p:nvPr/>
        </p:nvPicPr>
        <p:blipFill>
          <a:blip r:embed="rId5">
            <a:alphaModFix/>
          </a:blip>
          <a:stretch>
            <a:fillRect/>
          </a:stretch>
        </p:blipFill>
        <p:spPr>
          <a:xfrm>
            <a:off x="7367452" y="3647475"/>
            <a:ext cx="1185388" cy="1186724"/>
          </a:xfrm>
          <a:prstGeom prst="rect">
            <a:avLst/>
          </a:prstGeom>
          <a:noFill/>
          <a:ln>
            <a:noFill/>
          </a:ln>
        </p:spPr>
      </p:pic>
      <p:pic>
        <p:nvPicPr>
          <p:cNvPr id="1413" name="Google Shape;1413;p66"/>
          <p:cNvPicPr preferRelativeResize="0"/>
          <p:nvPr/>
        </p:nvPicPr>
        <p:blipFill>
          <a:blip r:embed="rId6">
            <a:alphaModFix/>
          </a:blip>
          <a:stretch>
            <a:fillRect/>
          </a:stretch>
        </p:blipFill>
        <p:spPr>
          <a:xfrm>
            <a:off x="5682398" y="2718034"/>
            <a:ext cx="1030925" cy="1032100"/>
          </a:xfrm>
          <a:prstGeom prst="rect">
            <a:avLst/>
          </a:prstGeom>
          <a:noFill/>
          <a:ln>
            <a:noFill/>
          </a:ln>
        </p:spPr>
      </p:pic>
      <p:pic>
        <p:nvPicPr>
          <p:cNvPr id="1414" name="Google Shape;1414;p66"/>
          <p:cNvPicPr preferRelativeResize="0"/>
          <p:nvPr/>
        </p:nvPicPr>
        <p:blipFill>
          <a:blip r:embed="rId7">
            <a:alphaModFix/>
          </a:blip>
          <a:stretch>
            <a:fillRect/>
          </a:stretch>
        </p:blipFill>
        <p:spPr>
          <a:xfrm>
            <a:off x="4455360" y="3344900"/>
            <a:ext cx="1546101" cy="1547850"/>
          </a:xfrm>
          <a:prstGeom prst="rect">
            <a:avLst/>
          </a:prstGeom>
          <a:noFill/>
          <a:ln>
            <a:noFill/>
          </a:ln>
        </p:spPr>
      </p:pic>
      <p:pic>
        <p:nvPicPr>
          <p:cNvPr id="1415" name="Google Shape;1415;p66"/>
          <p:cNvPicPr preferRelativeResize="0"/>
          <p:nvPr/>
        </p:nvPicPr>
        <p:blipFill>
          <a:blip r:embed="rId8">
            <a:alphaModFix/>
          </a:blip>
          <a:stretch>
            <a:fillRect/>
          </a:stretch>
        </p:blipFill>
        <p:spPr>
          <a:xfrm>
            <a:off x="5746750" y="1642850"/>
            <a:ext cx="1266199" cy="1266199"/>
          </a:xfrm>
          <a:prstGeom prst="rect">
            <a:avLst/>
          </a:prstGeom>
          <a:noFill/>
          <a:ln>
            <a:noFill/>
          </a:ln>
        </p:spPr>
      </p:pic>
      <p:pic>
        <p:nvPicPr>
          <p:cNvPr id="1416" name="Google Shape;1416;p66"/>
          <p:cNvPicPr preferRelativeResize="0"/>
          <p:nvPr/>
        </p:nvPicPr>
        <p:blipFill>
          <a:blip r:embed="rId9">
            <a:alphaModFix/>
          </a:blip>
          <a:stretch>
            <a:fillRect/>
          </a:stretch>
        </p:blipFill>
        <p:spPr>
          <a:xfrm>
            <a:off x="3162063" y="1593575"/>
            <a:ext cx="1424926" cy="1424926"/>
          </a:xfrm>
          <a:prstGeom prst="rect">
            <a:avLst/>
          </a:prstGeom>
          <a:noFill/>
          <a:ln>
            <a:noFill/>
          </a:ln>
        </p:spPr>
      </p:pic>
      <p:pic>
        <p:nvPicPr>
          <p:cNvPr id="1417" name="Google Shape;1417;p66"/>
          <p:cNvPicPr preferRelativeResize="0"/>
          <p:nvPr/>
        </p:nvPicPr>
        <p:blipFill>
          <a:blip r:embed="rId10">
            <a:alphaModFix/>
          </a:blip>
          <a:stretch>
            <a:fillRect/>
          </a:stretch>
        </p:blipFill>
        <p:spPr>
          <a:xfrm>
            <a:off x="4222104" y="2673500"/>
            <a:ext cx="1117975" cy="1119225"/>
          </a:xfrm>
          <a:prstGeom prst="rect">
            <a:avLst/>
          </a:prstGeom>
          <a:noFill/>
          <a:ln>
            <a:noFill/>
          </a:ln>
        </p:spPr>
      </p:pic>
      <p:pic>
        <p:nvPicPr>
          <p:cNvPr id="1418" name="Google Shape;1418;p66"/>
          <p:cNvPicPr preferRelativeResize="0"/>
          <p:nvPr/>
        </p:nvPicPr>
        <p:blipFill>
          <a:blip r:embed="rId11">
            <a:alphaModFix/>
          </a:blip>
          <a:stretch>
            <a:fillRect/>
          </a:stretch>
        </p:blipFill>
        <p:spPr>
          <a:xfrm>
            <a:off x="2474463" y="3360475"/>
            <a:ext cx="1473726" cy="1473726"/>
          </a:xfrm>
          <a:prstGeom prst="rect">
            <a:avLst/>
          </a:prstGeom>
          <a:noFill/>
          <a:ln>
            <a:noFill/>
          </a:ln>
        </p:spPr>
      </p:pic>
      <p:pic>
        <p:nvPicPr>
          <p:cNvPr id="1419" name="Google Shape;1419;p66"/>
          <p:cNvPicPr preferRelativeResize="0"/>
          <p:nvPr/>
        </p:nvPicPr>
        <p:blipFill>
          <a:blip r:embed="rId12">
            <a:alphaModFix/>
          </a:blip>
          <a:stretch>
            <a:fillRect/>
          </a:stretch>
        </p:blipFill>
        <p:spPr>
          <a:xfrm>
            <a:off x="4742613" y="1701838"/>
            <a:ext cx="782500" cy="782500"/>
          </a:xfrm>
          <a:prstGeom prst="rect">
            <a:avLst/>
          </a:prstGeom>
          <a:noFill/>
          <a:ln>
            <a:noFill/>
          </a:ln>
        </p:spPr>
      </p:pic>
      <p:pic>
        <p:nvPicPr>
          <p:cNvPr id="1420" name="Google Shape;1420;p66"/>
          <p:cNvPicPr preferRelativeResize="0"/>
          <p:nvPr/>
        </p:nvPicPr>
        <p:blipFill>
          <a:blip r:embed="rId13">
            <a:alphaModFix/>
          </a:blip>
          <a:stretch>
            <a:fillRect/>
          </a:stretch>
        </p:blipFill>
        <p:spPr>
          <a:xfrm>
            <a:off x="1918538" y="2285250"/>
            <a:ext cx="1478374" cy="1478374"/>
          </a:xfrm>
          <a:prstGeom prst="rect">
            <a:avLst/>
          </a:prstGeom>
          <a:noFill/>
          <a:ln>
            <a:noFill/>
          </a:ln>
        </p:spPr>
      </p:pic>
      <p:pic>
        <p:nvPicPr>
          <p:cNvPr id="1421" name="Google Shape;1421;p66"/>
          <p:cNvPicPr preferRelativeResize="0"/>
          <p:nvPr/>
        </p:nvPicPr>
        <p:blipFill>
          <a:blip r:embed="rId14">
            <a:alphaModFix/>
          </a:blip>
          <a:stretch>
            <a:fillRect/>
          </a:stretch>
        </p:blipFill>
        <p:spPr>
          <a:xfrm>
            <a:off x="7063950" y="1609262"/>
            <a:ext cx="1108774" cy="1108774"/>
          </a:xfrm>
          <a:prstGeom prst="rect">
            <a:avLst/>
          </a:prstGeom>
          <a:noFill/>
          <a:ln>
            <a:noFill/>
          </a:ln>
        </p:spPr>
      </p:pic>
      <p:pic>
        <p:nvPicPr>
          <p:cNvPr id="1422" name="Google Shape;1422;p66"/>
          <p:cNvPicPr preferRelativeResize="0"/>
          <p:nvPr/>
        </p:nvPicPr>
        <p:blipFill>
          <a:blip r:embed="rId15">
            <a:alphaModFix/>
          </a:blip>
          <a:stretch>
            <a:fillRect/>
          </a:stretch>
        </p:blipFill>
        <p:spPr>
          <a:xfrm>
            <a:off x="6508636" y="2456612"/>
            <a:ext cx="1833145" cy="1835212"/>
          </a:xfrm>
          <a:prstGeom prst="rect">
            <a:avLst/>
          </a:prstGeom>
          <a:noFill/>
          <a:ln>
            <a:noFill/>
          </a:ln>
        </p:spPr>
      </p:pic>
      <p:pic>
        <p:nvPicPr>
          <p:cNvPr id="1423" name="Google Shape;1423;p66"/>
          <p:cNvPicPr preferRelativeResize="0"/>
          <p:nvPr/>
        </p:nvPicPr>
        <p:blipFill>
          <a:blip r:embed="rId16">
            <a:alphaModFix/>
          </a:blip>
          <a:stretch>
            <a:fillRect/>
          </a:stretch>
        </p:blipFill>
        <p:spPr>
          <a:xfrm>
            <a:off x="904978" y="3488550"/>
            <a:ext cx="1289750" cy="1291199"/>
          </a:xfrm>
          <a:prstGeom prst="rect">
            <a:avLst/>
          </a:prstGeom>
          <a:noFill/>
          <a:ln>
            <a:noFill/>
          </a:ln>
        </p:spPr>
      </p:pic>
      <p:sp>
        <p:nvSpPr>
          <p:cNvPr id="1424" name="Google Shape;1424;p66"/>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1425" name="Google Shape;1425;p66"/>
          <p:cNvSpPr txBox="1"/>
          <p:nvPr/>
        </p:nvSpPr>
        <p:spPr>
          <a:xfrm>
            <a:off x="182732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1426" name="Google Shape;1426;p66"/>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1427" name="Google Shape;1427;p66"/>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1428" name="Google Shape;1428;p66"/>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1429" name="Google Shape;1429;p66"/>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
        <p:nvSpPr>
          <p:cNvPr id="1430" name="Google Shape;1430;p66"/>
          <p:cNvSpPr/>
          <p:nvPr/>
        </p:nvSpPr>
        <p:spPr>
          <a:xfrm>
            <a:off x="3244964" y="463300"/>
            <a:ext cx="5511300" cy="378000"/>
          </a:xfrm>
          <a:prstGeom prst="roundRect">
            <a:avLst>
              <a:gd fmla="val 50000" name="adj"/>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431" name="Google Shape;1431;p66"/>
          <p:cNvSpPr/>
          <p:nvPr/>
        </p:nvSpPr>
        <p:spPr>
          <a:xfrm>
            <a:off x="387350" y="463300"/>
            <a:ext cx="41847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432" name="Google Shape;1432;p66"/>
          <p:cNvSpPr/>
          <p:nvPr/>
        </p:nvSpPr>
        <p:spPr>
          <a:xfrm>
            <a:off x="4478063" y="463300"/>
            <a:ext cx="15825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433" name="Google Shape;1433;p66"/>
          <p:cNvSpPr/>
          <p:nvPr/>
        </p:nvSpPr>
        <p:spPr>
          <a:xfrm>
            <a:off x="5966650" y="463300"/>
            <a:ext cx="13947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434" name="Google Shape;1434;p66"/>
          <p:cNvSpPr/>
          <p:nvPr/>
        </p:nvSpPr>
        <p:spPr>
          <a:xfrm>
            <a:off x="1713825" y="463300"/>
            <a:ext cx="15312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435" name="Google Shape;1435;p66">
            <a:hlinkClick action="ppaction://hlinksldjump" r:id="rId17"/>
          </p:cNvPr>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1436" name="Google Shape;1436;p66"/>
          <p:cNvSpPr/>
          <p:nvPr/>
        </p:nvSpPr>
        <p:spPr>
          <a:xfrm>
            <a:off x="3212350" y="463300"/>
            <a:ext cx="13245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437" name="Google Shape;1437;p66">
            <a:hlinkClick action="ppaction://hlinksldjump" r:id="rId18"/>
          </p:cNvPr>
          <p:cNvSpPr txBox="1"/>
          <p:nvPr/>
        </p:nvSpPr>
        <p:spPr>
          <a:xfrm>
            <a:off x="18097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1438" name="Google Shape;1438;p66">
            <a:hlinkClick action="ppaction://hlinksldjump" r:id="rId19"/>
          </p:cNvPr>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1439" name="Google Shape;1439;p66">
            <a:hlinkClick action="ppaction://hlinksldjump" r:id="rId20"/>
          </p:cNvPr>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1440" name="Google Shape;1440;p66">
            <a:hlinkClick action="ppaction://hlinksldjump" r:id="rId21"/>
          </p:cNvPr>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1441" name="Google Shape;1441;p66">
            <a:hlinkClick action="ppaction://hlinksldjump" r:id="rId22"/>
          </p:cNvPr>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0"/>
          <p:cNvSpPr/>
          <p:nvPr/>
        </p:nvSpPr>
        <p:spPr>
          <a:xfrm>
            <a:off x="3244964" y="463300"/>
            <a:ext cx="55113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279" name="Google Shape;279;p40"/>
          <p:cNvSpPr/>
          <p:nvPr/>
        </p:nvSpPr>
        <p:spPr>
          <a:xfrm>
            <a:off x="387350" y="463300"/>
            <a:ext cx="41847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280" name="Google Shape;280;p40"/>
          <p:cNvSpPr/>
          <p:nvPr/>
        </p:nvSpPr>
        <p:spPr>
          <a:xfrm>
            <a:off x="3177175" y="463300"/>
            <a:ext cx="1394700" cy="378000"/>
          </a:xfrm>
          <a:prstGeom prst="rect">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281" name="Google Shape;281;p40"/>
          <p:cNvSpPr/>
          <p:nvPr/>
        </p:nvSpPr>
        <p:spPr>
          <a:xfrm>
            <a:off x="4572000" y="463300"/>
            <a:ext cx="13947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282" name="Google Shape;282;p40"/>
          <p:cNvSpPr/>
          <p:nvPr/>
        </p:nvSpPr>
        <p:spPr>
          <a:xfrm>
            <a:off x="5966650" y="463300"/>
            <a:ext cx="1394700" cy="378000"/>
          </a:xfrm>
          <a:prstGeom prst="rect">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283" name="Google Shape;283;p40"/>
          <p:cNvSpPr/>
          <p:nvPr/>
        </p:nvSpPr>
        <p:spPr>
          <a:xfrm>
            <a:off x="1782050" y="463300"/>
            <a:ext cx="1394700" cy="378000"/>
          </a:xfrm>
          <a:prstGeom prst="rect">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284" name="Google Shape;284;p40">
            <a:hlinkClick action="ppaction://hlinksldjump" r:id="rId3"/>
          </p:cNvPr>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285" name="Google Shape;285;p40">
            <a:hlinkClick action="ppaction://hlinksldjump" r:id="rId4"/>
          </p:cNvPr>
          <p:cNvSpPr txBox="1"/>
          <p:nvPr/>
        </p:nvSpPr>
        <p:spPr>
          <a:xfrm>
            <a:off x="182732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286" name="Google Shape;286;p40">
            <a:hlinkClick action="ppaction://hlinksldjump" r:id="rId5"/>
          </p:cNvPr>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287" name="Google Shape;287;p40">
            <a:hlinkClick action="ppaction://hlinksldjump" r:id="rId6"/>
          </p:cNvPr>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288" name="Google Shape;288;p40">
            <a:hlinkClick action="ppaction://hlinksldjump" r:id="rId7"/>
          </p:cNvPr>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289" name="Google Shape;289;p40">
            <a:hlinkClick action="ppaction://hlinksldjump" r:id="rId8"/>
          </p:cNvPr>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
        <p:nvSpPr>
          <p:cNvPr id="290" name="Google Shape;290;p40"/>
          <p:cNvSpPr txBox="1"/>
          <p:nvPr>
            <p:ph type="ctrTitle"/>
          </p:nvPr>
        </p:nvSpPr>
        <p:spPr>
          <a:xfrm>
            <a:off x="1776700" y="1082300"/>
            <a:ext cx="5590800" cy="378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chemeClr val="accent3"/>
                </a:solidFill>
              </a:rPr>
              <a:t>Table of contents</a:t>
            </a:r>
            <a:endParaRPr>
              <a:solidFill>
                <a:schemeClr val="accent3"/>
              </a:solidFill>
            </a:endParaRPr>
          </a:p>
        </p:txBody>
      </p:sp>
      <p:sp>
        <p:nvSpPr>
          <p:cNvPr id="291" name="Google Shape;291;p40"/>
          <p:cNvSpPr txBox="1"/>
          <p:nvPr>
            <p:ph idx="2" type="title"/>
          </p:nvPr>
        </p:nvSpPr>
        <p:spPr>
          <a:xfrm>
            <a:off x="1513800" y="1694437"/>
            <a:ext cx="923400" cy="48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pic>
        <p:nvPicPr>
          <p:cNvPr id="292" name="Google Shape;292;p40"/>
          <p:cNvPicPr preferRelativeResize="0"/>
          <p:nvPr/>
        </p:nvPicPr>
        <p:blipFill>
          <a:blip r:embed="rId9">
            <a:alphaModFix/>
          </a:blip>
          <a:stretch>
            <a:fillRect/>
          </a:stretch>
        </p:blipFill>
        <p:spPr>
          <a:xfrm>
            <a:off x="-669062" y="990350"/>
            <a:ext cx="1270949" cy="1270982"/>
          </a:xfrm>
          <a:prstGeom prst="rect">
            <a:avLst/>
          </a:prstGeom>
          <a:noFill/>
          <a:ln>
            <a:noFill/>
          </a:ln>
        </p:spPr>
      </p:pic>
      <p:pic>
        <p:nvPicPr>
          <p:cNvPr id="293" name="Google Shape;293;p40"/>
          <p:cNvPicPr preferRelativeResize="0"/>
          <p:nvPr/>
        </p:nvPicPr>
        <p:blipFill>
          <a:blip r:embed="rId10">
            <a:alphaModFix/>
          </a:blip>
          <a:stretch>
            <a:fillRect/>
          </a:stretch>
        </p:blipFill>
        <p:spPr>
          <a:xfrm flipH="1" rot="-2237067">
            <a:off x="7852848" y="680387"/>
            <a:ext cx="1316657" cy="1316676"/>
          </a:xfrm>
          <a:prstGeom prst="rect">
            <a:avLst/>
          </a:prstGeom>
          <a:noFill/>
          <a:ln>
            <a:noFill/>
          </a:ln>
        </p:spPr>
      </p:pic>
      <p:sp>
        <p:nvSpPr>
          <p:cNvPr id="294" name="Google Shape;294;p40"/>
          <p:cNvSpPr/>
          <p:nvPr/>
        </p:nvSpPr>
        <p:spPr>
          <a:xfrm>
            <a:off x="1765175" y="1803938"/>
            <a:ext cx="477099" cy="298749"/>
          </a:xfrm>
          <a:prstGeom prst="rect">
            <a:avLst/>
          </a:prstGeom>
        </p:spPr>
        <p:txBody>
          <a:bodyPr>
            <a:prstTxWarp prst="textPlain"/>
          </a:bodyPr>
          <a:lstStyle/>
          <a:p>
            <a:pPr lvl="0" algn="ctr"/>
            <a:r>
              <a:rPr b="0" i="0">
                <a:ln cap="flat" cmpd="sng" w="19050">
                  <a:solidFill>
                    <a:schemeClr val="accent2"/>
                  </a:solidFill>
                  <a:prstDash val="solid"/>
                  <a:round/>
                  <a:headEnd len="sm" w="sm" type="none"/>
                  <a:tailEnd len="sm" w="sm" type="none"/>
                </a:ln>
                <a:noFill/>
                <a:latin typeface="Bungee"/>
              </a:rPr>
              <a:t>01</a:t>
            </a:r>
          </a:p>
        </p:txBody>
      </p:sp>
      <p:sp>
        <p:nvSpPr>
          <p:cNvPr id="295" name="Google Shape;295;p40">
            <a:hlinkClick action="ppaction://hlinksldjump" r:id="rId11"/>
          </p:cNvPr>
          <p:cNvSpPr txBox="1"/>
          <p:nvPr>
            <p:ph idx="1" type="subTitle"/>
          </p:nvPr>
        </p:nvSpPr>
        <p:spPr>
          <a:xfrm>
            <a:off x="715350" y="2290334"/>
            <a:ext cx="2520300" cy="264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announcements</a:t>
            </a:r>
            <a:endParaRPr/>
          </a:p>
        </p:txBody>
      </p:sp>
      <p:sp>
        <p:nvSpPr>
          <p:cNvPr id="296" name="Google Shape;296;p40"/>
          <p:cNvSpPr txBox="1"/>
          <p:nvPr>
            <p:ph idx="3" type="subTitle"/>
          </p:nvPr>
        </p:nvSpPr>
        <p:spPr>
          <a:xfrm>
            <a:off x="944400" y="2631123"/>
            <a:ext cx="2062200" cy="48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You can describe the topic of the section here</a:t>
            </a:r>
            <a:endParaRPr/>
          </a:p>
        </p:txBody>
      </p:sp>
      <p:sp>
        <p:nvSpPr>
          <p:cNvPr id="297" name="Google Shape;297;p40">
            <a:hlinkClick action="ppaction://hlinksldjump" r:id="rId12"/>
          </p:cNvPr>
          <p:cNvSpPr txBox="1"/>
          <p:nvPr>
            <p:ph idx="4" type="subTitle"/>
          </p:nvPr>
        </p:nvSpPr>
        <p:spPr>
          <a:xfrm>
            <a:off x="3311850" y="2290334"/>
            <a:ext cx="2520300" cy="264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iN DEPTH</a:t>
            </a:r>
            <a:endParaRPr/>
          </a:p>
        </p:txBody>
      </p:sp>
      <p:sp>
        <p:nvSpPr>
          <p:cNvPr id="298" name="Google Shape;298;p40"/>
          <p:cNvSpPr txBox="1"/>
          <p:nvPr>
            <p:ph idx="5" type="title"/>
          </p:nvPr>
        </p:nvSpPr>
        <p:spPr>
          <a:xfrm>
            <a:off x="4110296" y="1694437"/>
            <a:ext cx="923400" cy="48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sp>
        <p:nvSpPr>
          <p:cNvPr id="299" name="Google Shape;299;p40"/>
          <p:cNvSpPr txBox="1"/>
          <p:nvPr>
            <p:ph idx="6" type="subTitle"/>
          </p:nvPr>
        </p:nvSpPr>
        <p:spPr>
          <a:xfrm>
            <a:off x="2242650" y="4124975"/>
            <a:ext cx="2062200" cy="48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You can describe the topic of the section here</a:t>
            </a:r>
            <a:endParaRPr/>
          </a:p>
        </p:txBody>
      </p:sp>
      <p:sp>
        <p:nvSpPr>
          <p:cNvPr id="300" name="Google Shape;300;p40">
            <a:hlinkClick action="ppaction://hlinksldjump" r:id="rId13"/>
          </p:cNvPr>
          <p:cNvSpPr txBox="1"/>
          <p:nvPr>
            <p:ph idx="7" type="subTitle"/>
          </p:nvPr>
        </p:nvSpPr>
        <p:spPr>
          <a:xfrm>
            <a:off x="5908350" y="2290334"/>
            <a:ext cx="2520300" cy="264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iN BRIEF</a:t>
            </a:r>
            <a:endParaRPr/>
          </a:p>
        </p:txBody>
      </p:sp>
      <p:sp>
        <p:nvSpPr>
          <p:cNvPr id="301" name="Google Shape;301;p40"/>
          <p:cNvSpPr txBox="1"/>
          <p:nvPr>
            <p:ph idx="8" type="title"/>
          </p:nvPr>
        </p:nvSpPr>
        <p:spPr>
          <a:xfrm>
            <a:off x="6706799" y="1694438"/>
            <a:ext cx="923400" cy="48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03</a:t>
            </a:r>
            <a:endParaRPr/>
          </a:p>
        </p:txBody>
      </p:sp>
      <p:sp>
        <p:nvSpPr>
          <p:cNvPr id="302" name="Google Shape;302;p40"/>
          <p:cNvSpPr txBox="1"/>
          <p:nvPr>
            <p:ph idx="9" type="subTitle"/>
          </p:nvPr>
        </p:nvSpPr>
        <p:spPr>
          <a:xfrm>
            <a:off x="4839144" y="4124975"/>
            <a:ext cx="2062200" cy="48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You can describe the topic of the section here</a:t>
            </a:r>
            <a:endParaRPr/>
          </a:p>
        </p:txBody>
      </p:sp>
      <p:sp>
        <p:nvSpPr>
          <p:cNvPr id="303" name="Google Shape;303;p40">
            <a:hlinkClick action="ppaction://hlinksldjump" r:id="rId14"/>
          </p:cNvPr>
          <p:cNvSpPr txBox="1"/>
          <p:nvPr>
            <p:ph idx="13" type="subTitle"/>
          </p:nvPr>
        </p:nvSpPr>
        <p:spPr>
          <a:xfrm>
            <a:off x="2013600" y="3784163"/>
            <a:ext cx="2520300" cy="264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WELCOME!</a:t>
            </a:r>
            <a:endParaRPr/>
          </a:p>
        </p:txBody>
      </p:sp>
      <p:sp>
        <p:nvSpPr>
          <p:cNvPr id="304" name="Google Shape;304;p40"/>
          <p:cNvSpPr txBox="1"/>
          <p:nvPr>
            <p:ph idx="14" type="title"/>
          </p:nvPr>
        </p:nvSpPr>
        <p:spPr>
          <a:xfrm>
            <a:off x="2812050" y="3188236"/>
            <a:ext cx="923400" cy="48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04</a:t>
            </a:r>
            <a:endParaRPr/>
          </a:p>
        </p:txBody>
      </p:sp>
      <p:sp>
        <p:nvSpPr>
          <p:cNvPr id="305" name="Google Shape;305;p40"/>
          <p:cNvSpPr txBox="1"/>
          <p:nvPr>
            <p:ph idx="15" type="subTitle"/>
          </p:nvPr>
        </p:nvSpPr>
        <p:spPr>
          <a:xfrm>
            <a:off x="3540900" y="2631123"/>
            <a:ext cx="2062200" cy="48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You can describe the topic of the section here</a:t>
            </a:r>
            <a:endParaRPr/>
          </a:p>
        </p:txBody>
      </p:sp>
      <p:sp>
        <p:nvSpPr>
          <p:cNvPr id="306" name="Google Shape;306;p40">
            <a:hlinkClick action="ppaction://hlinksldjump" r:id="rId15"/>
          </p:cNvPr>
          <p:cNvSpPr txBox="1"/>
          <p:nvPr>
            <p:ph idx="16" type="subTitle"/>
          </p:nvPr>
        </p:nvSpPr>
        <p:spPr>
          <a:xfrm>
            <a:off x="4610088" y="3784175"/>
            <a:ext cx="2520300" cy="264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EVENTS</a:t>
            </a:r>
            <a:endParaRPr/>
          </a:p>
        </p:txBody>
      </p:sp>
      <p:sp>
        <p:nvSpPr>
          <p:cNvPr id="307" name="Google Shape;307;p40"/>
          <p:cNvSpPr txBox="1"/>
          <p:nvPr>
            <p:ph idx="17" type="title"/>
          </p:nvPr>
        </p:nvSpPr>
        <p:spPr>
          <a:xfrm>
            <a:off x="5408527" y="3188226"/>
            <a:ext cx="923400" cy="48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05</a:t>
            </a:r>
            <a:endParaRPr/>
          </a:p>
        </p:txBody>
      </p:sp>
      <p:sp>
        <p:nvSpPr>
          <p:cNvPr id="308" name="Google Shape;308;p40"/>
          <p:cNvSpPr txBox="1"/>
          <p:nvPr>
            <p:ph idx="18" type="subTitle"/>
          </p:nvPr>
        </p:nvSpPr>
        <p:spPr>
          <a:xfrm>
            <a:off x="6137400" y="2631123"/>
            <a:ext cx="2062200" cy="48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You can describe the topic of the section here</a:t>
            </a:r>
            <a:endParaRPr/>
          </a:p>
        </p:txBody>
      </p:sp>
      <p:pic>
        <p:nvPicPr>
          <p:cNvPr id="309" name="Google Shape;309;p40"/>
          <p:cNvPicPr preferRelativeResize="0"/>
          <p:nvPr/>
        </p:nvPicPr>
        <p:blipFill>
          <a:blip r:embed="rId16">
            <a:alphaModFix/>
          </a:blip>
          <a:stretch>
            <a:fillRect/>
          </a:stretch>
        </p:blipFill>
        <p:spPr>
          <a:xfrm rot="-1257938">
            <a:off x="8226201" y="4210363"/>
            <a:ext cx="863150" cy="864124"/>
          </a:xfrm>
          <a:prstGeom prst="rect">
            <a:avLst/>
          </a:prstGeom>
          <a:noFill/>
          <a:ln>
            <a:noFill/>
          </a:ln>
        </p:spPr>
      </p:pic>
      <p:pic>
        <p:nvPicPr>
          <p:cNvPr id="310" name="Google Shape;310;p40"/>
          <p:cNvPicPr preferRelativeResize="0"/>
          <p:nvPr/>
        </p:nvPicPr>
        <p:blipFill>
          <a:blip r:embed="rId17">
            <a:alphaModFix/>
          </a:blip>
          <a:stretch>
            <a:fillRect/>
          </a:stretch>
        </p:blipFill>
        <p:spPr>
          <a:xfrm>
            <a:off x="36650" y="4264961"/>
            <a:ext cx="811450" cy="812374"/>
          </a:xfrm>
          <a:prstGeom prst="rect">
            <a:avLst/>
          </a:prstGeom>
          <a:noFill/>
          <a:ln>
            <a:noFill/>
          </a:ln>
        </p:spPr>
      </p:pic>
      <p:sp>
        <p:nvSpPr>
          <p:cNvPr id="311" name="Google Shape;311;p40"/>
          <p:cNvSpPr/>
          <p:nvPr/>
        </p:nvSpPr>
        <p:spPr>
          <a:xfrm>
            <a:off x="4351707" y="1803938"/>
            <a:ext cx="487175" cy="298749"/>
          </a:xfrm>
          <a:prstGeom prst="rect">
            <a:avLst/>
          </a:prstGeom>
        </p:spPr>
        <p:txBody>
          <a:bodyPr>
            <a:prstTxWarp prst="textPlain"/>
          </a:bodyPr>
          <a:lstStyle/>
          <a:p>
            <a:pPr lvl="0" algn="ctr"/>
            <a:r>
              <a:rPr b="0" i="0">
                <a:ln cap="flat" cmpd="sng" w="19050">
                  <a:solidFill>
                    <a:schemeClr val="accent2"/>
                  </a:solidFill>
                  <a:prstDash val="solid"/>
                  <a:round/>
                  <a:headEnd len="sm" w="sm" type="none"/>
                  <a:tailEnd len="sm" w="sm" type="none"/>
                </a:ln>
                <a:noFill/>
                <a:latin typeface="Bungee"/>
              </a:rPr>
              <a:t>02</a:t>
            </a:r>
          </a:p>
        </p:txBody>
      </p:sp>
      <p:sp>
        <p:nvSpPr>
          <p:cNvPr id="312" name="Google Shape;312;p40"/>
          <p:cNvSpPr/>
          <p:nvPr/>
        </p:nvSpPr>
        <p:spPr>
          <a:xfrm>
            <a:off x="6948307" y="1803938"/>
            <a:ext cx="487951" cy="298749"/>
          </a:xfrm>
          <a:prstGeom prst="rect">
            <a:avLst/>
          </a:prstGeom>
        </p:spPr>
        <p:txBody>
          <a:bodyPr>
            <a:prstTxWarp prst="textPlain"/>
          </a:bodyPr>
          <a:lstStyle/>
          <a:p>
            <a:pPr lvl="0" algn="ctr"/>
            <a:r>
              <a:rPr b="0" i="0">
                <a:ln cap="flat" cmpd="sng" w="19050">
                  <a:solidFill>
                    <a:schemeClr val="accent2"/>
                  </a:solidFill>
                  <a:prstDash val="solid"/>
                  <a:round/>
                  <a:headEnd len="sm" w="sm" type="none"/>
                  <a:tailEnd len="sm" w="sm" type="none"/>
                </a:ln>
                <a:noFill/>
                <a:latin typeface="Bungee"/>
              </a:rPr>
              <a:t>03</a:t>
            </a:r>
          </a:p>
        </p:txBody>
      </p:sp>
      <p:sp>
        <p:nvSpPr>
          <p:cNvPr id="313" name="Google Shape;313;p40"/>
          <p:cNvSpPr/>
          <p:nvPr/>
        </p:nvSpPr>
        <p:spPr>
          <a:xfrm>
            <a:off x="3038731" y="3299286"/>
            <a:ext cx="507329" cy="298749"/>
          </a:xfrm>
          <a:prstGeom prst="rect">
            <a:avLst/>
          </a:prstGeom>
        </p:spPr>
        <p:txBody>
          <a:bodyPr>
            <a:prstTxWarp prst="textPlain"/>
          </a:bodyPr>
          <a:lstStyle/>
          <a:p>
            <a:pPr lvl="0" algn="ctr"/>
            <a:r>
              <a:rPr b="0" i="0">
                <a:ln cap="flat" cmpd="sng" w="19050">
                  <a:solidFill>
                    <a:schemeClr val="accent2"/>
                  </a:solidFill>
                  <a:prstDash val="solid"/>
                  <a:round/>
                  <a:headEnd len="sm" w="sm" type="none"/>
                  <a:tailEnd len="sm" w="sm" type="none"/>
                </a:ln>
                <a:noFill/>
                <a:latin typeface="Bungee"/>
              </a:rPr>
              <a:t>04</a:t>
            </a:r>
          </a:p>
        </p:txBody>
      </p:sp>
      <p:sp>
        <p:nvSpPr>
          <p:cNvPr id="314" name="Google Shape;314;p40"/>
          <p:cNvSpPr/>
          <p:nvPr/>
        </p:nvSpPr>
        <p:spPr>
          <a:xfrm>
            <a:off x="5651522" y="3299286"/>
            <a:ext cx="493377" cy="298749"/>
          </a:xfrm>
          <a:prstGeom prst="rect">
            <a:avLst/>
          </a:prstGeom>
        </p:spPr>
        <p:txBody>
          <a:bodyPr>
            <a:prstTxWarp prst="textPlain"/>
          </a:bodyPr>
          <a:lstStyle/>
          <a:p>
            <a:pPr lvl="0" algn="ctr"/>
            <a:r>
              <a:rPr b="0" i="0">
                <a:ln cap="flat" cmpd="sng" w="19050">
                  <a:solidFill>
                    <a:schemeClr val="accent2"/>
                  </a:solidFill>
                  <a:prstDash val="solid"/>
                  <a:round/>
                  <a:headEnd len="sm" w="sm" type="none"/>
                  <a:tailEnd len="sm" w="sm" type="none"/>
                </a:ln>
                <a:noFill/>
                <a:latin typeface="Bungee"/>
              </a:rPr>
              <a:t>05</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67"/>
          <p:cNvSpPr txBox="1"/>
          <p:nvPr>
            <p:ph type="ctrTitle"/>
          </p:nvPr>
        </p:nvSpPr>
        <p:spPr>
          <a:xfrm>
            <a:off x="713425" y="1033000"/>
            <a:ext cx="7717500" cy="479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alternative resources</a:t>
            </a:r>
            <a:endParaRPr/>
          </a:p>
        </p:txBody>
      </p:sp>
      <p:sp>
        <p:nvSpPr>
          <p:cNvPr id="1447" name="Google Shape;1447;p67"/>
          <p:cNvSpPr txBox="1"/>
          <p:nvPr>
            <p:ph idx="1" type="subTitle"/>
          </p:nvPr>
        </p:nvSpPr>
        <p:spPr>
          <a:xfrm>
            <a:off x="713225" y="1726300"/>
            <a:ext cx="7717500" cy="264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Here’s an assortment of alternative resources whose style fits that of this template</a:t>
            </a:r>
            <a:endParaRPr/>
          </a:p>
        </p:txBody>
      </p:sp>
      <p:sp>
        <p:nvSpPr>
          <p:cNvPr id="1448" name="Google Shape;1448;p67"/>
          <p:cNvSpPr txBox="1"/>
          <p:nvPr>
            <p:ph idx="2" type="subTitle"/>
          </p:nvPr>
        </p:nvSpPr>
        <p:spPr>
          <a:xfrm>
            <a:off x="713175" y="2204500"/>
            <a:ext cx="3800400" cy="264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photos</a:t>
            </a:r>
            <a:endParaRPr/>
          </a:p>
        </p:txBody>
      </p:sp>
      <p:sp>
        <p:nvSpPr>
          <p:cNvPr id="1449" name="Google Shape;1449;p67"/>
          <p:cNvSpPr txBox="1"/>
          <p:nvPr>
            <p:ph idx="3" type="body"/>
          </p:nvPr>
        </p:nvSpPr>
        <p:spPr>
          <a:xfrm>
            <a:off x="713075" y="2682700"/>
            <a:ext cx="3800400" cy="16974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lt1"/>
              </a:buClr>
              <a:buSzPts val="1400"/>
              <a:buChar char="●"/>
            </a:pPr>
            <a:r>
              <a:rPr lang="en">
                <a:solidFill>
                  <a:schemeClr val="lt1"/>
                </a:solidFill>
                <a:uFill>
                  <a:noFill/>
                </a:uFill>
                <a:hlinkClick r:id="rId3">
                  <a:extLst>
                    <a:ext uri="{A12FA001-AC4F-418D-AE19-62706E023703}">
                      <ahyp:hlinkClr val="tx"/>
                    </a:ext>
                  </a:extLst>
                </a:hlinkClick>
              </a:rPr>
              <a:t>Mid shot woman talking on phone at table</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uFill>
                  <a:noFill/>
                </a:uFill>
                <a:hlinkClick r:id="rId4">
                  <a:extLst>
                    <a:ext uri="{A12FA001-AC4F-418D-AE19-62706E023703}">
                      <ahyp:hlinkClr val="tx"/>
                    </a:ext>
                  </a:extLst>
                </a:hlinkClick>
              </a:rPr>
              <a:t>Woman smiling and looking at camera</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uFill>
                  <a:noFill/>
                </a:uFill>
                <a:hlinkClick r:id="rId5">
                  <a:extLst>
                    <a:ext uri="{A12FA001-AC4F-418D-AE19-62706E023703}">
                      <ahyp:hlinkClr val="tx"/>
                    </a:ext>
                  </a:extLst>
                </a:hlinkClick>
              </a:rPr>
              <a:t>Front view of man posing with arms crossed and copy space</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uFill>
                  <a:noFill/>
                </a:uFill>
                <a:hlinkClick r:id="rId6">
                  <a:extLst>
                    <a:ext uri="{A12FA001-AC4F-418D-AE19-62706E023703}">
                      <ahyp:hlinkClr val="tx"/>
                    </a:ext>
                  </a:extLst>
                </a:hlinkClick>
              </a:rPr>
              <a:t>Businessman working on laptop</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uFill>
                  <a:noFill/>
                </a:uFill>
                <a:hlinkClick r:id="rId7">
                  <a:extLst>
                    <a:ext uri="{A12FA001-AC4F-418D-AE19-62706E023703}">
                      <ahyp:hlinkClr val="tx"/>
                    </a:ext>
                  </a:extLst>
                </a:hlinkClick>
              </a:rPr>
              <a:t>Close up people holding hands</a:t>
            </a:r>
            <a:endParaRPr>
              <a:solidFill>
                <a:schemeClr val="lt1"/>
              </a:solidFill>
            </a:endParaRPr>
          </a:p>
        </p:txBody>
      </p:sp>
      <p:sp>
        <p:nvSpPr>
          <p:cNvPr id="1450" name="Google Shape;1450;p67"/>
          <p:cNvSpPr txBox="1"/>
          <p:nvPr>
            <p:ph idx="4" type="subTitle"/>
          </p:nvPr>
        </p:nvSpPr>
        <p:spPr>
          <a:xfrm>
            <a:off x="4630325" y="2204500"/>
            <a:ext cx="3800400" cy="264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VECTORS</a:t>
            </a:r>
            <a:endParaRPr/>
          </a:p>
        </p:txBody>
      </p:sp>
      <p:sp>
        <p:nvSpPr>
          <p:cNvPr id="1451" name="Google Shape;1451;p67"/>
          <p:cNvSpPr txBox="1"/>
          <p:nvPr>
            <p:ph idx="5" type="body"/>
          </p:nvPr>
        </p:nvSpPr>
        <p:spPr>
          <a:xfrm>
            <a:off x="4630325" y="2682700"/>
            <a:ext cx="3800400" cy="5430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a:highlight>
                  <a:srgbClr val="FFFFFF"/>
                </a:highlight>
                <a:uFill>
                  <a:noFill/>
                </a:uFill>
                <a:hlinkClick r:id="rId8"/>
              </a:rPr>
              <a:t>Realistic 3d shapes floating background</a:t>
            </a:r>
            <a:endParaRPr>
              <a:highlight>
                <a:srgbClr val="FFFFFF"/>
              </a:highlight>
            </a:endParaRPr>
          </a:p>
          <a:p>
            <a:pPr indent="-317500" lvl="0" marL="457200" rtl="0" algn="l">
              <a:spcBef>
                <a:spcPts val="0"/>
              </a:spcBef>
              <a:spcAft>
                <a:spcPts val="0"/>
              </a:spcAft>
              <a:buSzPts val="1400"/>
              <a:buChar char="●"/>
            </a:pPr>
            <a:r>
              <a:rPr lang="en">
                <a:highlight>
                  <a:srgbClr val="FFFFFF"/>
                </a:highlight>
                <a:uFill>
                  <a:noFill/>
                </a:uFill>
                <a:hlinkClick r:id="rId9"/>
              </a:rPr>
              <a:t>Realistic 3d shapes floating background</a:t>
            </a:r>
            <a:endParaRPr/>
          </a:p>
        </p:txBody>
      </p:sp>
      <p:pic>
        <p:nvPicPr>
          <p:cNvPr id="1452" name="Google Shape;1452;p67"/>
          <p:cNvPicPr preferRelativeResize="0"/>
          <p:nvPr/>
        </p:nvPicPr>
        <p:blipFill>
          <a:blip r:embed="rId10">
            <a:alphaModFix/>
          </a:blip>
          <a:stretch>
            <a:fillRect/>
          </a:stretch>
        </p:blipFill>
        <p:spPr>
          <a:xfrm>
            <a:off x="7028225" y="3391250"/>
            <a:ext cx="1468775" cy="1470424"/>
          </a:xfrm>
          <a:prstGeom prst="rect">
            <a:avLst/>
          </a:prstGeom>
          <a:noFill/>
          <a:ln>
            <a:noFill/>
          </a:ln>
        </p:spPr>
      </p:pic>
      <p:sp>
        <p:nvSpPr>
          <p:cNvPr id="1453" name="Google Shape;1453;p67"/>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1454" name="Google Shape;1454;p67"/>
          <p:cNvSpPr txBox="1"/>
          <p:nvPr/>
        </p:nvSpPr>
        <p:spPr>
          <a:xfrm>
            <a:off x="182732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1455" name="Google Shape;1455;p67"/>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1456" name="Google Shape;1456;p67"/>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1457" name="Google Shape;1457;p67"/>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1458" name="Google Shape;1458;p67"/>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
        <p:nvSpPr>
          <p:cNvPr id="1459" name="Google Shape;1459;p67"/>
          <p:cNvSpPr/>
          <p:nvPr/>
        </p:nvSpPr>
        <p:spPr>
          <a:xfrm>
            <a:off x="3244964" y="463300"/>
            <a:ext cx="5511300" cy="378000"/>
          </a:xfrm>
          <a:prstGeom prst="roundRect">
            <a:avLst>
              <a:gd fmla="val 50000" name="adj"/>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460" name="Google Shape;1460;p67"/>
          <p:cNvSpPr/>
          <p:nvPr/>
        </p:nvSpPr>
        <p:spPr>
          <a:xfrm>
            <a:off x="387350" y="463300"/>
            <a:ext cx="41847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461" name="Google Shape;1461;p67"/>
          <p:cNvSpPr/>
          <p:nvPr/>
        </p:nvSpPr>
        <p:spPr>
          <a:xfrm>
            <a:off x="4478063" y="463300"/>
            <a:ext cx="15825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462" name="Google Shape;1462;p67"/>
          <p:cNvSpPr/>
          <p:nvPr/>
        </p:nvSpPr>
        <p:spPr>
          <a:xfrm>
            <a:off x="5966650" y="463300"/>
            <a:ext cx="13947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463" name="Google Shape;1463;p67"/>
          <p:cNvSpPr/>
          <p:nvPr/>
        </p:nvSpPr>
        <p:spPr>
          <a:xfrm>
            <a:off x="1713825" y="463300"/>
            <a:ext cx="15312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464" name="Google Shape;1464;p67">
            <a:hlinkClick action="ppaction://hlinksldjump" r:id="rId11"/>
          </p:cNvPr>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1465" name="Google Shape;1465;p67"/>
          <p:cNvSpPr/>
          <p:nvPr/>
        </p:nvSpPr>
        <p:spPr>
          <a:xfrm>
            <a:off x="3212350" y="463300"/>
            <a:ext cx="13245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466" name="Google Shape;1466;p67">
            <a:hlinkClick action="ppaction://hlinksldjump" r:id="rId12"/>
          </p:cNvPr>
          <p:cNvSpPr txBox="1"/>
          <p:nvPr/>
        </p:nvSpPr>
        <p:spPr>
          <a:xfrm>
            <a:off x="18097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1467" name="Google Shape;1467;p67">
            <a:hlinkClick action="ppaction://hlinksldjump" r:id="rId13"/>
          </p:cNvPr>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1468" name="Google Shape;1468;p67">
            <a:hlinkClick action="ppaction://hlinksldjump" r:id="rId14"/>
          </p:cNvPr>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1469" name="Google Shape;1469;p67">
            <a:hlinkClick action="ppaction://hlinksldjump" r:id="rId15"/>
          </p:cNvPr>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1470" name="Google Shape;1470;p67">
            <a:hlinkClick action="ppaction://hlinksldjump" r:id="rId16"/>
          </p:cNvPr>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68"/>
          <p:cNvSpPr txBox="1"/>
          <p:nvPr>
            <p:ph type="ctrTitle"/>
          </p:nvPr>
        </p:nvSpPr>
        <p:spPr>
          <a:xfrm>
            <a:off x="713425" y="1033000"/>
            <a:ext cx="7717500" cy="479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resources</a:t>
            </a:r>
            <a:endParaRPr/>
          </a:p>
        </p:txBody>
      </p:sp>
      <p:sp>
        <p:nvSpPr>
          <p:cNvPr id="1476" name="Google Shape;1476;p68"/>
          <p:cNvSpPr txBox="1"/>
          <p:nvPr>
            <p:ph idx="1" type="subTitle"/>
          </p:nvPr>
        </p:nvSpPr>
        <p:spPr>
          <a:xfrm>
            <a:off x="713225" y="1726300"/>
            <a:ext cx="7717500" cy="264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Did you like the resources on this template? Get them for free at our other websites:</a:t>
            </a:r>
            <a:endParaRPr/>
          </a:p>
        </p:txBody>
      </p:sp>
      <p:sp>
        <p:nvSpPr>
          <p:cNvPr id="1477" name="Google Shape;1477;p68"/>
          <p:cNvSpPr txBox="1"/>
          <p:nvPr>
            <p:ph idx="2" type="subTitle"/>
          </p:nvPr>
        </p:nvSpPr>
        <p:spPr>
          <a:xfrm>
            <a:off x="713175" y="2204500"/>
            <a:ext cx="3800400" cy="264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photos</a:t>
            </a:r>
            <a:endParaRPr/>
          </a:p>
        </p:txBody>
      </p:sp>
      <p:sp>
        <p:nvSpPr>
          <p:cNvPr id="1478" name="Google Shape;1478;p68"/>
          <p:cNvSpPr txBox="1"/>
          <p:nvPr>
            <p:ph idx="3" type="body"/>
          </p:nvPr>
        </p:nvSpPr>
        <p:spPr>
          <a:xfrm>
            <a:off x="713075" y="2682700"/>
            <a:ext cx="3800400" cy="19260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lt1"/>
              </a:buClr>
              <a:buSzPts val="1400"/>
              <a:buChar char="●"/>
            </a:pPr>
            <a:r>
              <a:rPr lang="en">
                <a:solidFill>
                  <a:schemeClr val="lt1"/>
                </a:solidFill>
                <a:uFill>
                  <a:noFill/>
                </a:uFill>
                <a:hlinkClick r:id="rId3">
                  <a:extLst>
                    <a:ext uri="{A12FA001-AC4F-418D-AE19-62706E023703}">
                      <ahyp:hlinkClr val="tx"/>
                    </a:ext>
                  </a:extLst>
                </a:hlinkClick>
              </a:rPr>
              <a:t>Group of coworkers at the office posing</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uFill>
                  <a:noFill/>
                </a:uFill>
                <a:hlinkClick r:id="rId4">
                  <a:extLst>
                    <a:ext uri="{A12FA001-AC4F-418D-AE19-62706E023703}">
                      <ahyp:hlinkClr val="tx"/>
                    </a:ext>
                  </a:extLst>
                </a:hlinkClick>
              </a:rPr>
              <a:t>Side view man looking away</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uFill>
                  <a:noFill/>
                </a:uFill>
                <a:hlinkClick r:id="rId5">
                  <a:extLst>
                    <a:ext uri="{A12FA001-AC4F-418D-AE19-62706E023703}">
                      <ahyp:hlinkClr val="tx"/>
                    </a:ext>
                  </a:extLst>
                </a:hlinkClick>
              </a:rPr>
              <a:t>Confident blonde young woman with crossed arms standing against white background</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uFill>
                  <a:noFill/>
                </a:uFill>
                <a:hlinkClick r:id="rId6">
                  <a:extLst>
                    <a:ext uri="{A12FA001-AC4F-418D-AE19-62706E023703}">
                      <ahyp:hlinkClr val="tx"/>
                    </a:ext>
                  </a:extLst>
                </a:hlinkClick>
              </a:rPr>
              <a:t>Top view person writing on laptop with copy space</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uFill>
                  <a:noFill/>
                </a:uFill>
                <a:hlinkClick r:id="rId7">
                  <a:extLst>
                    <a:ext uri="{A12FA001-AC4F-418D-AE19-62706E023703}">
                      <ahyp:hlinkClr val="tx"/>
                    </a:ext>
                  </a:extLst>
                </a:hlinkClick>
              </a:rPr>
              <a:t>Front view of people having a meeting in the office</a:t>
            </a:r>
            <a:endParaRPr>
              <a:solidFill>
                <a:schemeClr val="lt1"/>
              </a:solidFill>
            </a:endParaRPr>
          </a:p>
        </p:txBody>
      </p:sp>
      <p:sp>
        <p:nvSpPr>
          <p:cNvPr id="1479" name="Google Shape;1479;p68"/>
          <p:cNvSpPr txBox="1"/>
          <p:nvPr>
            <p:ph idx="4" type="subTitle"/>
          </p:nvPr>
        </p:nvSpPr>
        <p:spPr>
          <a:xfrm>
            <a:off x="4630325" y="2204500"/>
            <a:ext cx="3800400" cy="264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vectors</a:t>
            </a:r>
            <a:endParaRPr/>
          </a:p>
        </p:txBody>
      </p:sp>
      <p:sp>
        <p:nvSpPr>
          <p:cNvPr id="1480" name="Google Shape;1480;p68"/>
          <p:cNvSpPr txBox="1"/>
          <p:nvPr>
            <p:ph idx="5" type="body"/>
          </p:nvPr>
        </p:nvSpPr>
        <p:spPr>
          <a:xfrm>
            <a:off x="4630325" y="2682700"/>
            <a:ext cx="3800400" cy="5430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lt1"/>
              </a:buClr>
              <a:buSzPts val="1400"/>
              <a:buChar char="●"/>
            </a:pPr>
            <a:r>
              <a:rPr lang="en">
                <a:solidFill>
                  <a:schemeClr val="lt1"/>
                </a:solidFill>
                <a:uFill>
                  <a:noFill/>
                </a:uFill>
                <a:hlinkClick r:id="rId8">
                  <a:extLst>
                    <a:ext uri="{A12FA001-AC4F-418D-AE19-62706E023703}">
                      <ahyp:hlinkClr val="tx"/>
                    </a:ext>
                  </a:extLst>
                </a:hlinkClick>
              </a:rPr>
              <a:t>3d background concept</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uFill>
                  <a:noFill/>
                </a:uFill>
                <a:hlinkClick r:id="rId9">
                  <a:extLst>
                    <a:ext uri="{A12FA001-AC4F-418D-AE19-62706E023703}">
                      <ahyp:hlinkClr val="tx"/>
                    </a:ext>
                  </a:extLst>
                </a:hlinkClick>
              </a:rPr>
              <a:t>3d background concept</a:t>
            </a:r>
            <a:endParaRPr>
              <a:solidFill>
                <a:schemeClr val="lt1"/>
              </a:solidFill>
            </a:endParaRPr>
          </a:p>
        </p:txBody>
      </p:sp>
      <p:sp>
        <p:nvSpPr>
          <p:cNvPr id="1481" name="Google Shape;1481;p68"/>
          <p:cNvSpPr txBox="1"/>
          <p:nvPr>
            <p:ph idx="6" type="subTitle"/>
          </p:nvPr>
        </p:nvSpPr>
        <p:spPr>
          <a:xfrm>
            <a:off x="4630325" y="3439300"/>
            <a:ext cx="3800400" cy="264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icons</a:t>
            </a:r>
            <a:endParaRPr/>
          </a:p>
        </p:txBody>
      </p:sp>
      <p:sp>
        <p:nvSpPr>
          <p:cNvPr id="1482" name="Google Shape;1482;p68"/>
          <p:cNvSpPr txBox="1"/>
          <p:nvPr>
            <p:ph idx="7" type="body"/>
          </p:nvPr>
        </p:nvSpPr>
        <p:spPr>
          <a:xfrm>
            <a:off x="4630325" y="3917500"/>
            <a:ext cx="3800400" cy="4797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lt1"/>
              </a:buClr>
              <a:buSzPts val="1400"/>
              <a:buChar char="●"/>
            </a:pPr>
            <a:r>
              <a:rPr lang="en">
                <a:uFill>
                  <a:noFill/>
                </a:uFill>
                <a:hlinkClick r:id="rId10"/>
              </a:rPr>
              <a:t>Marketing &amp; growth icon pack</a:t>
            </a:r>
            <a:endParaRPr/>
          </a:p>
        </p:txBody>
      </p:sp>
      <p:sp>
        <p:nvSpPr>
          <p:cNvPr id="1483" name="Google Shape;1483;p68"/>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1484" name="Google Shape;1484;p68"/>
          <p:cNvSpPr txBox="1"/>
          <p:nvPr/>
        </p:nvSpPr>
        <p:spPr>
          <a:xfrm>
            <a:off x="182732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1485" name="Google Shape;1485;p68"/>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1486" name="Google Shape;1486;p68"/>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1487" name="Google Shape;1487;p68"/>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1488" name="Google Shape;1488;p68"/>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
        <p:nvSpPr>
          <p:cNvPr id="1489" name="Google Shape;1489;p68"/>
          <p:cNvSpPr/>
          <p:nvPr/>
        </p:nvSpPr>
        <p:spPr>
          <a:xfrm>
            <a:off x="3244964" y="463300"/>
            <a:ext cx="5511300" cy="378000"/>
          </a:xfrm>
          <a:prstGeom prst="roundRect">
            <a:avLst>
              <a:gd fmla="val 50000" name="adj"/>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490" name="Google Shape;1490;p68"/>
          <p:cNvSpPr/>
          <p:nvPr/>
        </p:nvSpPr>
        <p:spPr>
          <a:xfrm>
            <a:off x="387350" y="463300"/>
            <a:ext cx="41847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491" name="Google Shape;1491;p68"/>
          <p:cNvSpPr/>
          <p:nvPr/>
        </p:nvSpPr>
        <p:spPr>
          <a:xfrm>
            <a:off x="4478063" y="463300"/>
            <a:ext cx="15825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492" name="Google Shape;1492;p68"/>
          <p:cNvSpPr/>
          <p:nvPr/>
        </p:nvSpPr>
        <p:spPr>
          <a:xfrm>
            <a:off x="5966650" y="463300"/>
            <a:ext cx="13947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493" name="Google Shape;1493;p68"/>
          <p:cNvSpPr/>
          <p:nvPr/>
        </p:nvSpPr>
        <p:spPr>
          <a:xfrm>
            <a:off x="1713825" y="463300"/>
            <a:ext cx="15312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494" name="Google Shape;1494;p68">
            <a:hlinkClick action="ppaction://hlinksldjump" r:id="rId11"/>
          </p:cNvPr>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1495" name="Google Shape;1495;p68"/>
          <p:cNvSpPr/>
          <p:nvPr/>
        </p:nvSpPr>
        <p:spPr>
          <a:xfrm>
            <a:off x="3212350" y="463300"/>
            <a:ext cx="13245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1496" name="Google Shape;1496;p68">
            <a:hlinkClick action="ppaction://hlinksldjump" r:id="rId12"/>
          </p:cNvPr>
          <p:cNvSpPr txBox="1"/>
          <p:nvPr/>
        </p:nvSpPr>
        <p:spPr>
          <a:xfrm>
            <a:off x="18097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1497" name="Google Shape;1497;p68">
            <a:hlinkClick action="ppaction://hlinksldjump" r:id="rId13"/>
          </p:cNvPr>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1498" name="Google Shape;1498;p68">
            <a:hlinkClick action="ppaction://hlinksldjump" r:id="rId14"/>
          </p:cNvPr>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1499" name="Google Shape;1499;p68">
            <a:hlinkClick action="ppaction://hlinksldjump" r:id="rId15"/>
          </p:cNvPr>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1500" name="Google Shape;1500;p68">
            <a:hlinkClick action="ppaction://hlinksldjump" r:id="rId16"/>
          </p:cNvPr>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04" name="Shape 1504"/>
        <p:cNvGrpSpPr/>
        <p:nvPr/>
      </p:nvGrpSpPr>
      <p:grpSpPr>
        <a:xfrm>
          <a:off x="0" y="0"/>
          <a:ext cx="0" cy="0"/>
          <a:chOff x="0" y="0"/>
          <a:chExt cx="0" cy="0"/>
        </a:xfrm>
      </p:grpSpPr>
      <p:sp>
        <p:nvSpPr>
          <p:cNvPr id="1505" name="Google Shape;1505;p69"/>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1506" name="Google Shape;1506;p69"/>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a:t>
            </a:r>
            <a:endParaRPr sz="2400">
              <a:solidFill>
                <a:srgbClr val="FFFFFF"/>
              </a:solidFill>
            </a:endParaRPr>
          </a:p>
        </p:txBody>
      </p:sp>
      <p:sp>
        <p:nvSpPr>
          <p:cNvPr id="1507" name="Google Shape;1507;p69"/>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11" name="Shape 1511"/>
        <p:cNvGrpSpPr/>
        <p:nvPr/>
      </p:nvGrpSpPr>
      <p:grpSpPr>
        <a:xfrm>
          <a:off x="0" y="0"/>
          <a:ext cx="0" cy="0"/>
          <a:chOff x="0" y="0"/>
          <a:chExt cx="0" cy="0"/>
        </a:xfrm>
      </p:grpSpPr>
      <p:sp>
        <p:nvSpPr>
          <p:cNvPr id="1512" name="Google Shape;1512;p70"/>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513" name="Google Shape;1513;p70"/>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be a Premium user on </a:t>
            </a:r>
            <a:r>
              <a:rPr b="1" lang="en" sz="1100" u="sng">
                <a:solidFill>
                  <a:schemeClr val="hlink"/>
                </a:solidFill>
                <a:hlinkClick r:id="rId3"/>
              </a:rPr>
              <a:t>Slidesgo</a:t>
            </a:r>
            <a:r>
              <a:rPr lang="en" sz="1100">
                <a:solidFill>
                  <a:srgbClr val="FFFFFF"/>
                </a:solidFill>
              </a:rPr>
              <a:t>.</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514" name="Google Shape;1514;p70"/>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18" name="Shape 1518"/>
        <p:cNvGrpSpPr/>
        <p:nvPr/>
      </p:nvGrpSpPr>
      <p:grpSpPr>
        <a:xfrm>
          <a:off x="0" y="0"/>
          <a:ext cx="0" cy="0"/>
          <a:chOff x="0" y="0"/>
          <a:chExt cx="0" cy="0"/>
        </a:xfrm>
      </p:grpSpPr>
      <p:sp>
        <p:nvSpPr>
          <p:cNvPr id="1519" name="Google Shape;1519;p71"/>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520" name="Google Shape;1520;p71"/>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FEFEF"/>
                </a:solidFill>
              </a:rPr>
              <a:t>Bungee</a:t>
            </a:r>
            <a:endParaRPr b="1" sz="1100">
              <a:solidFill>
                <a:srgbClr val="EFEFE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3">
                  <a:extLst>
                    <a:ext uri="{A12FA001-AC4F-418D-AE19-62706E023703}">
                      <ahyp:hlinkClr val="tx"/>
                    </a:ext>
                  </a:extLst>
                </a:hlinkClick>
              </a:rPr>
              <a:t>https://fonts.google.com/specimen/Bungee</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t/>
            </a:r>
            <a:endParaRPr sz="800">
              <a:solidFill>
                <a:srgbClr val="435D74"/>
              </a:solidFill>
            </a:endParaRPr>
          </a:p>
          <a:p>
            <a:pPr indent="0" lvl="0" marL="0" rtl="0" algn="ctr">
              <a:lnSpc>
                <a:spcPct val="115000"/>
              </a:lnSpc>
              <a:spcBef>
                <a:spcPts val="0"/>
              </a:spcBef>
              <a:spcAft>
                <a:spcPts val="0"/>
              </a:spcAft>
              <a:buNone/>
            </a:pPr>
            <a:r>
              <a:rPr b="1" lang="en" sz="1100">
                <a:solidFill>
                  <a:srgbClr val="FFFFFF"/>
                </a:solidFill>
              </a:rPr>
              <a:t>Open Sans</a:t>
            </a:r>
            <a:endParaRPr b="1" sz="1100">
              <a:solidFill>
                <a:srgbClr val="FFFFF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4">
                  <a:extLst>
                    <a:ext uri="{A12FA001-AC4F-418D-AE19-62706E023703}">
                      <ahyp:hlinkClr val="tx"/>
                    </a:ext>
                  </a:extLst>
                </a:hlinkClick>
              </a:rPr>
              <a:t>https://fonts.google.com/specimen/Open+Sans</a:t>
            </a:r>
            <a:r>
              <a:rPr lang="en" sz="1100">
                <a:solidFill>
                  <a:srgbClr val="FFFFFF"/>
                </a:solidFill>
              </a:rPr>
              <a:t>)</a:t>
            </a:r>
            <a:endParaRPr sz="1100">
              <a:solidFill>
                <a:srgbClr val="FFFFFF"/>
              </a:solidFill>
            </a:endParaRPr>
          </a:p>
        </p:txBody>
      </p:sp>
      <p:sp>
        <p:nvSpPr>
          <p:cNvPr id="1521" name="Google Shape;1521;p71"/>
          <p:cNvSpPr/>
          <p:nvPr/>
        </p:nvSpPr>
        <p:spPr>
          <a:xfrm>
            <a:off x="2052650" y="2988225"/>
            <a:ext cx="791400" cy="754200"/>
          </a:xfrm>
          <a:prstGeom prst="roundRect">
            <a:avLst>
              <a:gd fmla="val 16667" name="adj"/>
            </a:avLst>
          </a:prstGeom>
          <a:solidFill>
            <a:srgbClr val="FCF5E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1"/>
          <p:cNvSpPr/>
          <p:nvPr/>
        </p:nvSpPr>
        <p:spPr>
          <a:xfrm>
            <a:off x="3114470" y="2988225"/>
            <a:ext cx="791400" cy="754200"/>
          </a:xfrm>
          <a:prstGeom prst="roundRect">
            <a:avLst>
              <a:gd fmla="val 16667" name="adj"/>
            </a:avLst>
          </a:prstGeom>
          <a:solidFill>
            <a:srgbClr val="CE5D4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1"/>
          <p:cNvSpPr/>
          <p:nvPr/>
        </p:nvSpPr>
        <p:spPr>
          <a:xfrm>
            <a:off x="4176289" y="2988225"/>
            <a:ext cx="791400" cy="754200"/>
          </a:xfrm>
          <a:prstGeom prst="roundRect">
            <a:avLst>
              <a:gd fmla="val 16667" name="adj"/>
            </a:avLst>
          </a:prstGeom>
          <a:solidFill>
            <a:srgbClr val="E3ADA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1"/>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#fcf5e5</a:t>
            </a:r>
            <a:endParaRPr sz="1000">
              <a:solidFill>
                <a:schemeClr val="dk1"/>
              </a:solidFill>
            </a:endParaRPr>
          </a:p>
        </p:txBody>
      </p:sp>
      <p:sp>
        <p:nvSpPr>
          <p:cNvPr id="1525" name="Google Shape;1525;p71"/>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#ce5d46</a:t>
            </a:r>
            <a:endParaRPr sz="1000">
              <a:solidFill>
                <a:srgbClr val="FFFFFF"/>
              </a:solidFill>
            </a:endParaRPr>
          </a:p>
        </p:txBody>
      </p:sp>
      <p:sp>
        <p:nvSpPr>
          <p:cNvPr id="1526" name="Google Shape;1526;p71"/>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#e3ada5</a:t>
            </a:r>
            <a:endParaRPr sz="1000">
              <a:solidFill>
                <a:srgbClr val="FFFFFF"/>
              </a:solidFill>
            </a:endParaRPr>
          </a:p>
        </p:txBody>
      </p:sp>
      <p:sp>
        <p:nvSpPr>
          <p:cNvPr id="1527" name="Google Shape;1527;p71"/>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Fonts &amp; colors used</a:t>
            </a:r>
            <a:endParaRPr sz="2400">
              <a:solidFill>
                <a:srgbClr val="FFFFFF"/>
              </a:solidFill>
            </a:endParaRPr>
          </a:p>
        </p:txBody>
      </p:sp>
      <p:sp>
        <p:nvSpPr>
          <p:cNvPr id="1528" name="Google Shape;1528;p71"/>
          <p:cNvSpPr/>
          <p:nvPr/>
        </p:nvSpPr>
        <p:spPr>
          <a:xfrm>
            <a:off x="5238125" y="2988225"/>
            <a:ext cx="791400" cy="754200"/>
          </a:xfrm>
          <a:prstGeom prst="roundRect">
            <a:avLst>
              <a:gd fmla="val 16667" name="adj"/>
            </a:avLst>
          </a:prstGeom>
          <a:solidFill>
            <a:srgbClr val="F5CEC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1"/>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#f5cec8</a:t>
            </a:r>
            <a:endParaRPr sz="1000">
              <a:solidFill>
                <a:schemeClr val="dk1"/>
              </a:solidFill>
            </a:endParaRPr>
          </a:p>
        </p:txBody>
      </p:sp>
      <p:sp>
        <p:nvSpPr>
          <p:cNvPr id="1530" name="Google Shape;1530;p71"/>
          <p:cNvSpPr/>
          <p:nvPr/>
        </p:nvSpPr>
        <p:spPr>
          <a:xfrm>
            <a:off x="3055950" y="3919325"/>
            <a:ext cx="791400" cy="754200"/>
          </a:xfrm>
          <a:prstGeom prst="roundRect">
            <a:avLst>
              <a:gd fmla="val 16667" name="adj"/>
            </a:avLst>
          </a:prstGeom>
          <a:solidFill>
            <a:srgbClr val="BAD9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1"/>
          <p:cNvSpPr/>
          <p:nvPr/>
        </p:nvSpPr>
        <p:spPr>
          <a:xfrm>
            <a:off x="4117770" y="3919325"/>
            <a:ext cx="791400" cy="754200"/>
          </a:xfrm>
          <a:prstGeom prst="roundRect">
            <a:avLst>
              <a:gd fmla="val 16667" name="adj"/>
            </a:avLst>
          </a:prstGeom>
          <a:solidFill>
            <a:srgbClr val="EAC67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1"/>
          <p:cNvSpPr/>
          <p:nvPr/>
        </p:nvSpPr>
        <p:spPr>
          <a:xfrm>
            <a:off x="5179589" y="3919325"/>
            <a:ext cx="791400" cy="754200"/>
          </a:xfrm>
          <a:prstGeom prst="roundRect">
            <a:avLst>
              <a:gd fmla="val 16667" name="adj"/>
            </a:avLst>
          </a:prstGeom>
          <a:solidFill>
            <a:srgbClr val="F7DDA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1"/>
          <p:cNvSpPr txBox="1"/>
          <p:nvPr/>
        </p:nvSpPr>
        <p:spPr>
          <a:xfrm>
            <a:off x="30559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#bad9dc</a:t>
            </a:r>
            <a:endParaRPr sz="1000">
              <a:solidFill>
                <a:schemeClr val="dk1"/>
              </a:solidFill>
            </a:endParaRPr>
          </a:p>
        </p:txBody>
      </p:sp>
      <p:sp>
        <p:nvSpPr>
          <p:cNvPr id="1534" name="Google Shape;1534;p71"/>
          <p:cNvSpPr txBox="1"/>
          <p:nvPr/>
        </p:nvSpPr>
        <p:spPr>
          <a:xfrm>
            <a:off x="411777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#eac67c</a:t>
            </a:r>
            <a:endParaRPr sz="1000">
              <a:solidFill>
                <a:srgbClr val="FFFFFF"/>
              </a:solidFill>
            </a:endParaRPr>
          </a:p>
        </p:txBody>
      </p:sp>
      <p:sp>
        <p:nvSpPr>
          <p:cNvPr id="1535" name="Google Shape;1535;p71"/>
          <p:cNvSpPr txBox="1"/>
          <p:nvPr/>
        </p:nvSpPr>
        <p:spPr>
          <a:xfrm>
            <a:off x="517960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#f7dda8</a:t>
            </a:r>
            <a:endParaRPr sz="1000">
              <a:solidFill>
                <a:schemeClr val="dk1"/>
              </a:solidFill>
            </a:endParaRPr>
          </a:p>
        </p:txBody>
      </p:sp>
      <p:sp>
        <p:nvSpPr>
          <p:cNvPr id="1536" name="Google Shape;1536;p71"/>
          <p:cNvSpPr/>
          <p:nvPr/>
        </p:nvSpPr>
        <p:spPr>
          <a:xfrm>
            <a:off x="6299950" y="2988225"/>
            <a:ext cx="791400" cy="754200"/>
          </a:xfrm>
          <a:prstGeom prst="roundRect">
            <a:avLst>
              <a:gd fmla="val 16667" name="adj"/>
            </a:avLst>
          </a:prstGeom>
          <a:solidFill>
            <a:srgbClr val="76B5B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1"/>
          <p:cNvSpPr txBox="1"/>
          <p:nvPr/>
        </p:nvSpPr>
        <p:spPr>
          <a:xfrm>
            <a:off x="62999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#76b5b4</a:t>
            </a:r>
            <a:endParaRPr sz="10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41" name="Shape 1541"/>
        <p:cNvGrpSpPr/>
        <p:nvPr/>
      </p:nvGrpSpPr>
      <p:grpSpPr>
        <a:xfrm>
          <a:off x="0" y="0"/>
          <a:ext cx="0" cy="0"/>
          <a:chOff x="0" y="0"/>
          <a:chExt cx="0" cy="0"/>
        </a:xfrm>
      </p:grpSpPr>
      <p:sp>
        <p:nvSpPr>
          <p:cNvPr id="1542" name="Google Shape;1542;p72"/>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543" name="Google Shape;1543;p72"/>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544" name="Google Shape;1544;p72">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545" name="Google Shape;1545;p72">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546" name="Google Shape;1546;p72">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547" name="Google Shape;1547;p72">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548" name="Google Shape;1548;p72"/>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549" name="Google Shape;1549;p72"/>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550" name="Google Shape;1550;p72"/>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551" name="Google Shape;1551;p72"/>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552" name="Google Shape;1552;p72">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1553" name="Google Shape;1553;p72"/>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57" name="Shape 1557"/>
        <p:cNvGrpSpPr/>
        <p:nvPr/>
      </p:nvGrpSpPr>
      <p:grpSpPr>
        <a:xfrm>
          <a:off x="0" y="0"/>
          <a:ext cx="0" cy="0"/>
          <a:chOff x="0" y="0"/>
          <a:chExt cx="0" cy="0"/>
        </a:xfrm>
      </p:grpSpPr>
      <p:grpSp>
        <p:nvGrpSpPr>
          <p:cNvPr id="1558" name="Google Shape;1558;p73"/>
          <p:cNvGrpSpPr/>
          <p:nvPr/>
        </p:nvGrpSpPr>
        <p:grpSpPr>
          <a:xfrm>
            <a:off x="5082708" y="3095784"/>
            <a:ext cx="442841" cy="514271"/>
            <a:chOff x="4727025" y="1332775"/>
            <a:chExt cx="59900" cy="69625"/>
          </a:xfrm>
        </p:grpSpPr>
        <p:sp>
          <p:nvSpPr>
            <p:cNvPr id="1559" name="Google Shape;1559;p73"/>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3"/>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1" name="Google Shape;1561;p73"/>
          <p:cNvGrpSpPr/>
          <p:nvPr/>
        </p:nvGrpSpPr>
        <p:grpSpPr>
          <a:xfrm>
            <a:off x="5758025" y="2343272"/>
            <a:ext cx="500909" cy="500899"/>
            <a:chOff x="4820425" y="1329900"/>
            <a:chExt cx="70175" cy="70350"/>
          </a:xfrm>
        </p:grpSpPr>
        <p:sp>
          <p:nvSpPr>
            <p:cNvPr id="1562" name="Google Shape;1562;p73"/>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3"/>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3"/>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3"/>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 name="Google Shape;1566;p73"/>
          <p:cNvGrpSpPr/>
          <p:nvPr/>
        </p:nvGrpSpPr>
        <p:grpSpPr>
          <a:xfrm>
            <a:off x="6410648" y="2355062"/>
            <a:ext cx="538135" cy="493119"/>
            <a:chOff x="4903200" y="1331525"/>
            <a:chExt cx="73575" cy="67425"/>
          </a:xfrm>
        </p:grpSpPr>
        <p:sp>
          <p:nvSpPr>
            <p:cNvPr id="1567" name="Google Shape;1567;p73"/>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68" name="Google Shape;1568;p73"/>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9" name="Google Shape;1569;p73"/>
          <p:cNvGrpSpPr/>
          <p:nvPr/>
        </p:nvGrpSpPr>
        <p:grpSpPr>
          <a:xfrm>
            <a:off x="5670599" y="3097040"/>
            <a:ext cx="544563" cy="511895"/>
            <a:chOff x="4815575" y="1416800"/>
            <a:chExt cx="73750" cy="71400"/>
          </a:xfrm>
        </p:grpSpPr>
        <p:sp>
          <p:nvSpPr>
            <p:cNvPr id="1570" name="Google Shape;1570;p73"/>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3"/>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3"/>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73"/>
          <p:cNvGrpSpPr/>
          <p:nvPr/>
        </p:nvGrpSpPr>
        <p:grpSpPr>
          <a:xfrm>
            <a:off x="6367224" y="3096746"/>
            <a:ext cx="602914" cy="512477"/>
            <a:chOff x="4902475" y="1418875"/>
            <a:chExt cx="74500" cy="63775"/>
          </a:xfrm>
        </p:grpSpPr>
        <p:sp>
          <p:nvSpPr>
            <p:cNvPr id="1574" name="Google Shape;1574;p73"/>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3"/>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6" name="Google Shape;1576;p73"/>
          <p:cNvGrpSpPr/>
          <p:nvPr/>
        </p:nvGrpSpPr>
        <p:grpSpPr>
          <a:xfrm>
            <a:off x="5783096" y="3835985"/>
            <a:ext cx="515391" cy="525699"/>
            <a:chOff x="4818100" y="1507675"/>
            <a:chExt cx="71225" cy="71625"/>
          </a:xfrm>
        </p:grpSpPr>
        <p:sp>
          <p:nvSpPr>
            <p:cNvPr id="1577" name="Google Shape;1577;p73"/>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3"/>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3"/>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3"/>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1" name="Google Shape;1581;p73"/>
          <p:cNvGrpSpPr/>
          <p:nvPr/>
        </p:nvGrpSpPr>
        <p:grpSpPr>
          <a:xfrm>
            <a:off x="5121199" y="3857517"/>
            <a:ext cx="522956" cy="489869"/>
            <a:chOff x="4721450" y="1509475"/>
            <a:chExt cx="79350" cy="74325"/>
          </a:xfrm>
        </p:grpSpPr>
        <p:sp>
          <p:nvSpPr>
            <p:cNvPr id="1582" name="Google Shape;1582;p73"/>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3"/>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3"/>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3"/>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6" name="Google Shape;1586;p73"/>
          <p:cNvGrpSpPr/>
          <p:nvPr/>
        </p:nvGrpSpPr>
        <p:grpSpPr>
          <a:xfrm>
            <a:off x="6444441" y="3837269"/>
            <a:ext cx="525704" cy="535436"/>
            <a:chOff x="4906800" y="1507500"/>
            <a:chExt cx="70350" cy="71075"/>
          </a:xfrm>
        </p:grpSpPr>
        <p:sp>
          <p:nvSpPr>
            <p:cNvPr id="1587" name="Google Shape;1587;p73"/>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3"/>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3"/>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3"/>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3"/>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2" name="Google Shape;1592;p73"/>
          <p:cNvGrpSpPr/>
          <p:nvPr/>
        </p:nvGrpSpPr>
        <p:grpSpPr>
          <a:xfrm>
            <a:off x="4477263" y="2343250"/>
            <a:ext cx="508054" cy="508095"/>
            <a:chOff x="3736598" y="2170606"/>
            <a:chExt cx="404889" cy="404889"/>
          </a:xfrm>
        </p:grpSpPr>
        <p:sp>
          <p:nvSpPr>
            <p:cNvPr id="1593" name="Google Shape;1593;p73"/>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3"/>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3"/>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3"/>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7" name="Google Shape;1597;p73"/>
          <p:cNvGrpSpPr/>
          <p:nvPr/>
        </p:nvGrpSpPr>
        <p:grpSpPr>
          <a:xfrm>
            <a:off x="3765303" y="2343345"/>
            <a:ext cx="575790" cy="507904"/>
            <a:chOff x="3161917" y="2170682"/>
            <a:chExt cx="458870" cy="404737"/>
          </a:xfrm>
        </p:grpSpPr>
        <p:sp>
          <p:nvSpPr>
            <p:cNvPr id="1598" name="Google Shape;1598;p73"/>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99" name="Google Shape;1599;p73"/>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3"/>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1" name="Google Shape;1601;p73"/>
          <p:cNvGrpSpPr/>
          <p:nvPr/>
        </p:nvGrpSpPr>
        <p:grpSpPr>
          <a:xfrm>
            <a:off x="3792833" y="3103717"/>
            <a:ext cx="520730" cy="498567"/>
            <a:chOff x="3179914" y="2889488"/>
            <a:chExt cx="422876" cy="404911"/>
          </a:xfrm>
        </p:grpSpPr>
        <p:sp>
          <p:nvSpPr>
            <p:cNvPr id="1602" name="Google Shape;1602;p73"/>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3"/>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3"/>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3"/>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3"/>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3"/>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8" name="Google Shape;1608;p73"/>
          <p:cNvGrpSpPr/>
          <p:nvPr/>
        </p:nvGrpSpPr>
        <p:grpSpPr>
          <a:xfrm>
            <a:off x="4421513" y="3103677"/>
            <a:ext cx="516145" cy="498648"/>
            <a:chOff x="3729467" y="2889422"/>
            <a:chExt cx="419153" cy="404977"/>
          </a:xfrm>
        </p:grpSpPr>
        <p:sp>
          <p:nvSpPr>
            <p:cNvPr id="1609" name="Google Shape;1609;p73"/>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3"/>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3"/>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3"/>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3"/>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3"/>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3"/>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6" name="Google Shape;1616;p73"/>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3"/>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3"/>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3"/>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0" name="Google Shape;1620;p73"/>
          <p:cNvGrpSpPr/>
          <p:nvPr/>
        </p:nvGrpSpPr>
        <p:grpSpPr>
          <a:xfrm>
            <a:off x="7141841" y="2550562"/>
            <a:ext cx="166473" cy="141497"/>
            <a:chOff x="4660325" y="1866850"/>
            <a:chExt cx="68350" cy="58100"/>
          </a:xfrm>
        </p:grpSpPr>
        <p:sp>
          <p:nvSpPr>
            <p:cNvPr id="1621" name="Google Shape;1621;p73"/>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3"/>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3" name="Google Shape;1623;p73"/>
          <p:cNvGrpSpPr/>
          <p:nvPr/>
        </p:nvGrpSpPr>
        <p:grpSpPr>
          <a:xfrm>
            <a:off x="7451186" y="2576286"/>
            <a:ext cx="162515" cy="90049"/>
            <a:chOff x="4791775" y="1877500"/>
            <a:chExt cx="66725" cy="36975"/>
          </a:xfrm>
        </p:grpSpPr>
        <p:sp>
          <p:nvSpPr>
            <p:cNvPr id="1624" name="Google Shape;1624;p73"/>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3"/>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6" name="Google Shape;1626;p73"/>
          <p:cNvGrpSpPr/>
          <p:nvPr/>
        </p:nvGrpSpPr>
        <p:grpSpPr>
          <a:xfrm>
            <a:off x="7772899" y="2576286"/>
            <a:ext cx="144979" cy="90049"/>
            <a:chOff x="4923925" y="1877500"/>
            <a:chExt cx="59525" cy="36975"/>
          </a:xfrm>
        </p:grpSpPr>
        <p:sp>
          <p:nvSpPr>
            <p:cNvPr id="1627" name="Google Shape;1627;p73"/>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3"/>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9" name="Google Shape;1629;p73"/>
          <p:cNvGrpSpPr/>
          <p:nvPr/>
        </p:nvGrpSpPr>
        <p:grpSpPr>
          <a:xfrm>
            <a:off x="8067390" y="2558477"/>
            <a:ext cx="141447" cy="125667"/>
            <a:chOff x="5058450" y="1870100"/>
            <a:chExt cx="58075" cy="51600"/>
          </a:xfrm>
        </p:grpSpPr>
        <p:sp>
          <p:nvSpPr>
            <p:cNvPr id="1630" name="Google Shape;1630;p73"/>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3"/>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73"/>
          <p:cNvGrpSpPr/>
          <p:nvPr/>
        </p:nvGrpSpPr>
        <p:grpSpPr>
          <a:xfrm>
            <a:off x="7481905" y="2980885"/>
            <a:ext cx="101077" cy="107645"/>
            <a:chOff x="4811425" y="2065025"/>
            <a:chExt cx="41500" cy="44200"/>
          </a:xfrm>
        </p:grpSpPr>
        <p:sp>
          <p:nvSpPr>
            <p:cNvPr id="1633" name="Google Shape;1633;p73"/>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3"/>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5" name="Google Shape;1635;p73"/>
          <p:cNvGrpSpPr/>
          <p:nvPr/>
        </p:nvGrpSpPr>
        <p:grpSpPr>
          <a:xfrm>
            <a:off x="7774342" y="2981098"/>
            <a:ext cx="120867" cy="107218"/>
            <a:chOff x="4929875" y="2065025"/>
            <a:chExt cx="49625" cy="44025"/>
          </a:xfrm>
        </p:grpSpPr>
        <p:sp>
          <p:nvSpPr>
            <p:cNvPr id="1636" name="Google Shape;1636;p73"/>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3"/>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8" name="Google Shape;1638;p73"/>
          <p:cNvGrpSpPr/>
          <p:nvPr/>
        </p:nvGrpSpPr>
        <p:grpSpPr>
          <a:xfrm>
            <a:off x="8103011" y="2984112"/>
            <a:ext cx="70206" cy="101191"/>
            <a:chOff x="5083925" y="2066350"/>
            <a:chExt cx="28825" cy="41550"/>
          </a:xfrm>
        </p:grpSpPr>
        <p:sp>
          <p:nvSpPr>
            <p:cNvPr id="1639" name="Google Shape;1639;p73"/>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3"/>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1" name="Google Shape;1641;p73"/>
          <p:cNvGrpSpPr/>
          <p:nvPr/>
        </p:nvGrpSpPr>
        <p:grpSpPr>
          <a:xfrm>
            <a:off x="7134565" y="2999759"/>
            <a:ext cx="181026" cy="69896"/>
            <a:chOff x="4659775" y="2072775"/>
            <a:chExt cx="74325" cy="28700"/>
          </a:xfrm>
        </p:grpSpPr>
        <p:sp>
          <p:nvSpPr>
            <p:cNvPr id="1642" name="Google Shape;1642;p73"/>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3"/>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3"/>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5" name="Google Shape;1645;p73"/>
          <p:cNvGrpSpPr/>
          <p:nvPr/>
        </p:nvGrpSpPr>
        <p:grpSpPr>
          <a:xfrm>
            <a:off x="8054421" y="2790324"/>
            <a:ext cx="167387" cy="89197"/>
            <a:chOff x="4662475" y="1976500"/>
            <a:chExt cx="68725" cy="36625"/>
          </a:xfrm>
        </p:grpSpPr>
        <p:sp>
          <p:nvSpPr>
            <p:cNvPr id="1646" name="Google Shape;1646;p73"/>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3"/>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3"/>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9" name="Google Shape;1649;p73"/>
          <p:cNvGrpSpPr/>
          <p:nvPr/>
        </p:nvGrpSpPr>
        <p:grpSpPr>
          <a:xfrm>
            <a:off x="7751326" y="2793764"/>
            <a:ext cx="166899" cy="82317"/>
            <a:chOff x="4920150" y="1977875"/>
            <a:chExt cx="68525" cy="33800"/>
          </a:xfrm>
        </p:grpSpPr>
        <p:sp>
          <p:nvSpPr>
            <p:cNvPr id="1650" name="Google Shape;1650;p73"/>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3"/>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3"/>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73"/>
          <p:cNvGrpSpPr/>
          <p:nvPr/>
        </p:nvGrpSpPr>
        <p:grpSpPr>
          <a:xfrm>
            <a:off x="7162483" y="3197682"/>
            <a:ext cx="125190" cy="127859"/>
            <a:chOff x="4676550" y="2160575"/>
            <a:chExt cx="51400" cy="52500"/>
          </a:xfrm>
        </p:grpSpPr>
        <p:sp>
          <p:nvSpPr>
            <p:cNvPr id="1654" name="Google Shape;1654;p73"/>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3"/>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3"/>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7" name="Google Shape;1657;p73"/>
          <p:cNvGrpSpPr/>
          <p:nvPr/>
        </p:nvGrpSpPr>
        <p:grpSpPr>
          <a:xfrm>
            <a:off x="7459741" y="3204714"/>
            <a:ext cx="145405" cy="113794"/>
            <a:chOff x="4768325" y="2163475"/>
            <a:chExt cx="59700" cy="46725"/>
          </a:xfrm>
        </p:grpSpPr>
        <p:sp>
          <p:nvSpPr>
            <p:cNvPr id="1658" name="Google Shape;1658;p73"/>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3"/>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0" name="Google Shape;1660;p73"/>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3"/>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3"/>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3"/>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3"/>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3"/>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6" name="Google Shape;1666;p73"/>
          <p:cNvGrpSpPr/>
          <p:nvPr/>
        </p:nvGrpSpPr>
        <p:grpSpPr>
          <a:xfrm>
            <a:off x="7476059" y="3459808"/>
            <a:ext cx="112768" cy="106853"/>
            <a:chOff x="4768575" y="2253950"/>
            <a:chExt cx="46300" cy="43875"/>
          </a:xfrm>
        </p:grpSpPr>
        <p:sp>
          <p:nvSpPr>
            <p:cNvPr id="1667" name="Google Shape;1667;p73"/>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3"/>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9" name="Google Shape;1669;p73"/>
          <p:cNvGrpSpPr/>
          <p:nvPr/>
        </p:nvGrpSpPr>
        <p:grpSpPr>
          <a:xfrm>
            <a:off x="7775682" y="3948834"/>
            <a:ext cx="118187" cy="146246"/>
            <a:chOff x="4960900" y="2433225"/>
            <a:chExt cx="48525" cy="60050"/>
          </a:xfrm>
        </p:grpSpPr>
        <p:sp>
          <p:nvSpPr>
            <p:cNvPr id="1670" name="Google Shape;1670;p73"/>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3"/>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73"/>
          <p:cNvGrpSpPr/>
          <p:nvPr/>
        </p:nvGrpSpPr>
        <p:grpSpPr>
          <a:xfrm>
            <a:off x="7464247" y="4212895"/>
            <a:ext cx="136394" cy="143810"/>
            <a:chOff x="4854075" y="2527625"/>
            <a:chExt cx="56000" cy="59050"/>
          </a:xfrm>
        </p:grpSpPr>
        <p:sp>
          <p:nvSpPr>
            <p:cNvPr id="1673" name="Google Shape;1673;p7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5" name="Google Shape;1675;p73"/>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3"/>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3"/>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8" name="Google Shape;1678;p73"/>
          <p:cNvGrpSpPr/>
          <p:nvPr/>
        </p:nvGrpSpPr>
        <p:grpSpPr>
          <a:xfrm>
            <a:off x="8088458" y="3676639"/>
            <a:ext cx="99312" cy="160797"/>
            <a:chOff x="5059700" y="2334775"/>
            <a:chExt cx="40775" cy="66025"/>
          </a:xfrm>
        </p:grpSpPr>
        <p:sp>
          <p:nvSpPr>
            <p:cNvPr id="1679" name="Google Shape;1679;p73"/>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3"/>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3"/>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3"/>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3"/>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3"/>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3"/>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3"/>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3"/>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8" name="Google Shape;1688;p73"/>
          <p:cNvGrpSpPr/>
          <p:nvPr/>
        </p:nvGrpSpPr>
        <p:grpSpPr>
          <a:xfrm>
            <a:off x="8045622" y="3941771"/>
            <a:ext cx="184984" cy="160371"/>
            <a:chOff x="5037700" y="2430325"/>
            <a:chExt cx="75950" cy="65850"/>
          </a:xfrm>
        </p:grpSpPr>
        <p:sp>
          <p:nvSpPr>
            <p:cNvPr id="1689" name="Google Shape;1689;p73"/>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3"/>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1" name="Google Shape;1691;p73"/>
          <p:cNvGrpSpPr/>
          <p:nvPr/>
        </p:nvGrpSpPr>
        <p:grpSpPr>
          <a:xfrm>
            <a:off x="7465128" y="3708223"/>
            <a:ext cx="173014" cy="97629"/>
            <a:chOff x="4756975" y="2341800"/>
            <a:chExt cx="91975" cy="51925"/>
          </a:xfrm>
        </p:grpSpPr>
        <p:sp>
          <p:nvSpPr>
            <p:cNvPr id="1692" name="Google Shape;1692;p7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2" name="Google Shape;1712;p73"/>
          <p:cNvGrpSpPr/>
          <p:nvPr/>
        </p:nvGrpSpPr>
        <p:grpSpPr>
          <a:xfrm>
            <a:off x="7732065" y="4196920"/>
            <a:ext cx="212497" cy="175761"/>
            <a:chOff x="4943575" y="2516350"/>
            <a:chExt cx="98675" cy="81700"/>
          </a:xfrm>
        </p:grpSpPr>
        <p:sp>
          <p:nvSpPr>
            <p:cNvPr id="1713" name="Google Shape;1713;p73"/>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3"/>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3"/>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3"/>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3"/>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3"/>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3"/>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3"/>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3"/>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3"/>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3"/>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3"/>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3"/>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3"/>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3"/>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3"/>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3"/>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3"/>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3"/>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3"/>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3"/>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3"/>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3"/>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3"/>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3"/>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3"/>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3"/>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3"/>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3"/>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3"/>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3"/>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3"/>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3"/>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3"/>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3"/>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3"/>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3"/>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3"/>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3"/>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3"/>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3"/>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3"/>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3"/>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3"/>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3"/>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3"/>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3"/>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3"/>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3"/>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3"/>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3"/>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3"/>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3"/>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3"/>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3"/>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3"/>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3"/>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3"/>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3"/>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3"/>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3"/>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3"/>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3"/>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3"/>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3"/>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3"/>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3"/>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3"/>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3"/>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3"/>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3"/>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3"/>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3"/>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3"/>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3"/>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3"/>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3"/>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3"/>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1" name="Google Shape;1791;p73"/>
          <p:cNvGrpSpPr/>
          <p:nvPr/>
        </p:nvGrpSpPr>
        <p:grpSpPr>
          <a:xfrm>
            <a:off x="1990126" y="3423163"/>
            <a:ext cx="965351" cy="134611"/>
            <a:chOff x="4411970" y="2962952"/>
            <a:chExt cx="706544" cy="104212"/>
          </a:xfrm>
        </p:grpSpPr>
        <p:sp>
          <p:nvSpPr>
            <p:cNvPr id="1792" name="Google Shape;1792;p73"/>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3"/>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3"/>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3"/>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6" name="Google Shape;1796;p73"/>
          <p:cNvGrpSpPr/>
          <p:nvPr/>
        </p:nvGrpSpPr>
        <p:grpSpPr>
          <a:xfrm>
            <a:off x="1990126" y="3012077"/>
            <a:ext cx="960158" cy="289172"/>
            <a:chOff x="4411970" y="2726085"/>
            <a:chExt cx="643107" cy="193659"/>
          </a:xfrm>
        </p:grpSpPr>
        <p:sp>
          <p:nvSpPr>
            <p:cNvPr id="1797" name="Google Shape;1797;p73"/>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3"/>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3"/>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0" name="Google Shape;1800;p73"/>
          <p:cNvGrpSpPr/>
          <p:nvPr/>
        </p:nvGrpSpPr>
        <p:grpSpPr>
          <a:xfrm>
            <a:off x="993018" y="3278187"/>
            <a:ext cx="833173" cy="259209"/>
            <a:chOff x="4411970" y="4340222"/>
            <a:chExt cx="779467" cy="242683"/>
          </a:xfrm>
        </p:grpSpPr>
        <p:sp>
          <p:nvSpPr>
            <p:cNvPr id="1801" name="Google Shape;1801;p73"/>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3"/>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3"/>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4" name="Google Shape;1804;p73"/>
          <p:cNvGrpSpPr/>
          <p:nvPr/>
        </p:nvGrpSpPr>
        <p:grpSpPr>
          <a:xfrm>
            <a:off x="1990126" y="2673933"/>
            <a:ext cx="965160" cy="216230"/>
            <a:chOff x="4411970" y="2468674"/>
            <a:chExt cx="747317" cy="167425"/>
          </a:xfrm>
        </p:grpSpPr>
        <p:sp>
          <p:nvSpPr>
            <p:cNvPr id="1805" name="Google Shape;1805;p73"/>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3"/>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7" name="Google Shape;1807;p73"/>
          <p:cNvGrpSpPr/>
          <p:nvPr/>
        </p:nvGrpSpPr>
        <p:grpSpPr>
          <a:xfrm>
            <a:off x="988873" y="2578650"/>
            <a:ext cx="810451" cy="319148"/>
            <a:chOff x="4411970" y="3686602"/>
            <a:chExt cx="797845" cy="314215"/>
          </a:xfrm>
        </p:grpSpPr>
        <p:sp>
          <p:nvSpPr>
            <p:cNvPr id="1808" name="Google Shape;1808;p73"/>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3"/>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3"/>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3"/>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3"/>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3" name="Google Shape;1813;p73"/>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4" name="Google Shape;1814;p73"/>
          <p:cNvGrpSpPr/>
          <p:nvPr/>
        </p:nvGrpSpPr>
        <p:grpSpPr>
          <a:xfrm>
            <a:off x="988970" y="2333174"/>
            <a:ext cx="1970333" cy="208784"/>
            <a:chOff x="6336019" y="3733725"/>
            <a:chExt cx="2566206" cy="351310"/>
          </a:xfrm>
        </p:grpSpPr>
        <p:sp>
          <p:nvSpPr>
            <p:cNvPr id="1815" name="Google Shape;1815;p73"/>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3"/>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3"/>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3"/>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9" name="Google Shape;1819;p73"/>
          <p:cNvGrpSpPr/>
          <p:nvPr/>
        </p:nvGrpSpPr>
        <p:grpSpPr>
          <a:xfrm>
            <a:off x="1990126" y="3940729"/>
            <a:ext cx="946551" cy="153200"/>
            <a:chOff x="4404545" y="3301592"/>
            <a:chExt cx="782403" cy="129272"/>
          </a:xfrm>
        </p:grpSpPr>
        <p:sp>
          <p:nvSpPr>
            <p:cNvPr id="1820" name="Google Shape;1820;p73"/>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3"/>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2" name="Google Shape;1822;p73"/>
          <p:cNvGrpSpPr/>
          <p:nvPr/>
        </p:nvGrpSpPr>
        <p:grpSpPr>
          <a:xfrm>
            <a:off x="1990126" y="3679688"/>
            <a:ext cx="962257" cy="139127"/>
            <a:chOff x="4411970" y="3131459"/>
            <a:chExt cx="710520" cy="117397"/>
          </a:xfrm>
        </p:grpSpPr>
        <p:sp>
          <p:nvSpPr>
            <p:cNvPr id="1823" name="Google Shape;1823;p73"/>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3"/>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825" name="Google Shape;1825;p73"/>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6" name="Google Shape;1826;p73"/>
          <p:cNvGrpSpPr/>
          <p:nvPr/>
        </p:nvGrpSpPr>
        <p:grpSpPr>
          <a:xfrm>
            <a:off x="990271" y="3614482"/>
            <a:ext cx="823838" cy="458988"/>
            <a:chOff x="4411970" y="1801825"/>
            <a:chExt cx="734586" cy="409262"/>
          </a:xfrm>
        </p:grpSpPr>
        <p:sp>
          <p:nvSpPr>
            <p:cNvPr id="1827" name="Google Shape;1827;p73"/>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3"/>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9" name="Google Shape;1829;p73"/>
          <p:cNvGrpSpPr/>
          <p:nvPr/>
        </p:nvGrpSpPr>
        <p:grpSpPr>
          <a:xfrm>
            <a:off x="990271" y="4162908"/>
            <a:ext cx="856348" cy="212039"/>
            <a:chOff x="4411970" y="2233974"/>
            <a:chExt cx="763574" cy="189068"/>
          </a:xfrm>
        </p:grpSpPr>
        <p:sp>
          <p:nvSpPr>
            <p:cNvPr id="1830" name="Google Shape;1830;p73"/>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3"/>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2" name="Google Shape;1832;p73"/>
          <p:cNvGrpSpPr/>
          <p:nvPr/>
        </p:nvGrpSpPr>
        <p:grpSpPr>
          <a:xfrm>
            <a:off x="3100467" y="2338244"/>
            <a:ext cx="511602" cy="511602"/>
            <a:chOff x="5681300" y="2527788"/>
            <a:chExt cx="805800" cy="805800"/>
          </a:xfrm>
        </p:grpSpPr>
        <p:sp>
          <p:nvSpPr>
            <p:cNvPr id="1833" name="Google Shape;1833;p73"/>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3"/>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5" name="Google Shape;1835;p73"/>
          <p:cNvGrpSpPr/>
          <p:nvPr/>
        </p:nvGrpSpPr>
        <p:grpSpPr>
          <a:xfrm>
            <a:off x="3097662" y="3104827"/>
            <a:ext cx="513021" cy="512935"/>
            <a:chOff x="4049800" y="640400"/>
            <a:chExt cx="858900" cy="858900"/>
          </a:xfrm>
        </p:grpSpPr>
        <p:sp>
          <p:nvSpPr>
            <p:cNvPr id="1836" name="Google Shape;1836;p73"/>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3"/>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8" name="Google Shape;1838;p73"/>
          <p:cNvGrpSpPr/>
          <p:nvPr/>
        </p:nvGrpSpPr>
        <p:grpSpPr>
          <a:xfrm>
            <a:off x="3014861" y="3756719"/>
            <a:ext cx="686489" cy="686585"/>
            <a:chOff x="5080188" y="927900"/>
            <a:chExt cx="961200" cy="961200"/>
          </a:xfrm>
        </p:grpSpPr>
        <p:sp>
          <p:nvSpPr>
            <p:cNvPr id="1839" name="Google Shape;1839;p73"/>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3"/>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3"/>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3"/>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3"/>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3"/>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3"/>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3"/>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7" name="Google Shape;1847;p73"/>
          <p:cNvGrpSpPr/>
          <p:nvPr/>
        </p:nvGrpSpPr>
        <p:grpSpPr>
          <a:xfrm>
            <a:off x="3798012" y="3849448"/>
            <a:ext cx="510373" cy="510937"/>
            <a:chOff x="7508249" y="1522825"/>
            <a:chExt cx="1326332" cy="1322987"/>
          </a:xfrm>
        </p:grpSpPr>
        <p:sp>
          <p:nvSpPr>
            <p:cNvPr id="1848" name="Google Shape;1848;p73"/>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3"/>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3"/>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3"/>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3"/>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3"/>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3"/>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3"/>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3"/>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3"/>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8" name="Google Shape;1858;p73"/>
          <p:cNvGrpSpPr/>
          <p:nvPr/>
        </p:nvGrpSpPr>
        <p:grpSpPr>
          <a:xfrm>
            <a:off x="4489605" y="3850853"/>
            <a:ext cx="492652" cy="503348"/>
            <a:chOff x="6039282" y="1042577"/>
            <a:chExt cx="734315" cy="731929"/>
          </a:xfrm>
        </p:grpSpPr>
        <p:sp>
          <p:nvSpPr>
            <p:cNvPr id="1859" name="Google Shape;1859;p7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0" name="Google Shape;1880;p73"/>
          <p:cNvGrpSpPr/>
          <p:nvPr/>
        </p:nvGrpSpPr>
        <p:grpSpPr>
          <a:xfrm>
            <a:off x="5130019" y="2346894"/>
            <a:ext cx="483304" cy="504902"/>
            <a:chOff x="1825800" y="1651625"/>
            <a:chExt cx="568125" cy="591775"/>
          </a:xfrm>
        </p:grpSpPr>
        <p:sp>
          <p:nvSpPr>
            <p:cNvPr id="1881" name="Google Shape;1881;p73"/>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3"/>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3"/>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3"/>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3"/>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3"/>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7" name="Google Shape;1887;p73"/>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3"/>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3"/>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3"/>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3"/>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892" name="Google Shape;1892;p73"/>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grpSp>
        <p:nvGrpSpPr>
          <p:cNvPr id="1897" name="Google Shape;1897;p74"/>
          <p:cNvGrpSpPr/>
          <p:nvPr/>
        </p:nvGrpSpPr>
        <p:grpSpPr>
          <a:xfrm>
            <a:off x="722058" y="957091"/>
            <a:ext cx="2492868" cy="1379876"/>
            <a:chOff x="2654821" y="2311071"/>
            <a:chExt cx="2279715" cy="1262120"/>
          </a:xfrm>
        </p:grpSpPr>
        <p:grpSp>
          <p:nvGrpSpPr>
            <p:cNvPr id="1898" name="Google Shape;1898;p74"/>
            <p:cNvGrpSpPr/>
            <p:nvPr/>
          </p:nvGrpSpPr>
          <p:grpSpPr>
            <a:xfrm>
              <a:off x="4034269" y="2840745"/>
              <a:ext cx="40212" cy="36437"/>
              <a:chOff x="4293400" y="2574725"/>
              <a:chExt cx="84425" cy="80100"/>
            </a:xfrm>
          </p:grpSpPr>
          <p:sp>
            <p:nvSpPr>
              <p:cNvPr id="1899" name="Google Shape;1899;p74"/>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900" name="Google Shape;1900;p74"/>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1" name="Google Shape;1901;p74"/>
            <p:cNvGrpSpPr/>
            <p:nvPr/>
          </p:nvGrpSpPr>
          <p:grpSpPr>
            <a:xfrm>
              <a:off x="3894606" y="2334874"/>
              <a:ext cx="913198" cy="518984"/>
              <a:chOff x="4000175" y="1462675"/>
              <a:chExt cx="1917275" cy="1140875"/>
            </a:xfrm>
          </p:grpSpPr>
          <p:sp>
            <p:nvSpPr>
              <p:cNvPr id="1902" name="Google Shape;1902;p74"/>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903" name="Google Shape;1903;p74"/>
              <p:cNvGrpSpPr/>
              <p:nvPr/>
            </p:nvGrpSpPr>
            <p:grpSpPr>
              <a:xfrm>
                <a:off x="4000175" y="1462675"/>
                <a:ext cx="1917275" cy="1140875"/>
                <a:chOff x="4000175" y="1462675"/>
                <a:chExt cx="1917275" cy="1140875"/>
              </a:xfrm>
            </p:grpSpPr>
            <p:sp>
              <p:nvSpPr>
                <p:cNvPr id="1904" name="Google Shape;1904;p74"/>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905" name="Google Shape;1905;p74"/>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4"/>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4"/>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4"/>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09" name="Google Shape;1909;p74"/>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10" name="Google Shape;1910;p74"/>
            <p:cNvGrpSpPr/>
            <p:nvPr/>
          </p:nvGrpSpPr>
          <p:grpSpPr>
            <a:xfrm>
              <a:off x="3875768" y="2846704"/>
              <a:ext cx="44796" cy="47366"/>
              <a:chOff x="3960625" y="2587825"/>
              <a:chExt cx="94050" cy="104125"/>
            </a:xfrm>
          </p:grpSpPr>
          <p:sp>
            <p:nvSpPr>
              <p:cNvPr id="1911" name="Google Shape;1911;p74"/>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912" name="Google Shape;1912;p74"/>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3" name="Google Shape;1913;p74"/>
            <p:cNvGrpSpPr/>
            <p:nvPr/>
          </p:nvGrpSpPr>
          <p:grpSpPr>
            <a:xfrm>
              <a:off x="3782759" y="2807162"/>
              <a:ext cx="82686" cy="85487"/>
              <a:chOff x="3765350" y="2500900"/>
              <a:chExt cx="173600" cy="187925"/>
            </a:xfrm>
          </p:grpSpPr>
          <p:sp>
            <p:nvSpPr>
              <p:cNvPr id="1914" name="Google Shape;1914;p74"/>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915" name="Google Shape;1915;p74"/>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4"/>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4"/>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4"/>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4"/>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0" name="Google Shape;1920;p74"/>
            <p:cNvGrpSpPr/>
            <p:nvPr/>
          </p:nvGrpSpPr>
          <p:grpSpPr>
            <a:xfrm>
              <a:off x="3775674" y="2798496"/>
              <a:ext cx="40545" cy="23564"/>
              <a:chOff x="3750475" y="2481850"/>
              <a:chExt cx="85125" cy="51800"/>
            </a:xfrm>
          </p:grpSpPr>
          <p:sp>
            <p:nvSpPr>
              <p:cNvPr id="1921" name="Google Shape;1921;p74"/>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4"/>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923" name="Google Shape;1923;p74"/>
            <p:cNvGrpSpPr/>
            <p:nvPr/>
          </p:nvGrpSpPr>
          <p:grpSpPr>
            <a:xfrm>
              <a:off x="3716946" y="2776024"/>
              <a:ext cx="81971" cy="76912"/>
              <a:chOff x="3627175" y="2432450"/>
              <a:chExt cx="172100" cy="169075"/>
            </a:xfrm>
          </p:grpSpPr>
          <p:sp>
            <p:nvSpPr>
              <p:cNvPr id="1924" name="Google Shape;1924;p74"/>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4"/>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926" name="Google Shape;1926;p74"/>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927" name="Google Shape;1927;p74"/>
            <p:cNvGrpSpPr/>
            <p:nvPr/>
          </p:nvGrpSpPr>
          <p:grpSpPr>
            <a:xfrm>
              <a:off x="3685682" y="2845624"/>
              <a:ext cx="29311" cy="45055"/>
              <a:chOff x="3561536" y="2585450"/>
              <a:chExt cx="61539" cy="99045"/>
            </a:xfrm>
          </p:grpSpPr>
          <p:sp>
            <p:nvSpPr>
              <p:cNvPr id="1928" name="Google Shape;1928;p74"/>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4"/>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930" name="Google Shape;1930;p74"/>
            <p:cNvGrpSpPr/>
            <p:nvPr/>
          </p:nvGrpSpPr>
          <p:grpSpPr>
            <a:xfrm>
              <a:off x="3849905" y="2572252"/>
              <a:ext cx="74339" cy="119559"/>
              <a:chOff x="3906325" y="1984500"/>
              <a:chExt cx="156075" cy="262825"/>
            </a:xfrm>
          </p:grpSpPr>
          <p:sp>
            <p:nvSpPr>
              <p:cNvPr id="1931" name="Google Shape;1931;p74"/>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932" name="Google Shape;1932;p74"/>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3" name="Google Shape;1933;p74"/>
            <p:cNvGrpSpPr/>
            <p:nvPr/>
          </p:nvGrpSpPr>
          <p:grpSpPr>
            <a:xfrm>
              <a:off x="2654821" y="2414345"/>
              <a:ext cx="667570" cy="558731"/>
              <a:chOff x="1397225" y="1637375"/>
              <a:chExt cx="1401575" cy="1228250"/>
            </a:xfrm>
          </p:grpSpPr>
          <p:sp>
            <p:nvSpPr>
              <p:cNvPr id="1934" name="Google Shape;1934;p74"/>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935" name="Google Shape;1935;p74"/>
              <p:cNvGrpSpPr/>
              <p:nvPr/>
            </p:nvGrpSpPr>
            <p:grpSpPr>
              <a:xfrm>
                <a:off x="1397225" y="1637375"/>
                <a:ext cx="1398775" cy="1228250"/>
                <a:chOff x="1397225" y="1637375"/>
                <a:chExt cx="1398775" cy="1228250"/>
              </a:xfrm>
            </p:grpSpPr>
            <p:sp>
              <p:nvSpPr>
                <p:cNvPr id="1936" name="Google Shape;1936;p74"/>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4"/>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38" name="Google Shape;1938;p74"/>
            <p:cNvGrpSpPr/>
            <p:nvPr/>
          </p:nvGrpSpPr>
          <p:grpSpPr>
            <a:xfrm>
              <a:off x="3230417" y="3103734"/>
              <a:ext cx="282982" cy="280332"/>
              <a:chOff x="2605700" y="3152850"/>
              <a:chExt cx="594125" cy="616250"/>
            </a:xfrm>
          </p:grpSpPr>
          <p:sp>
            <p:nvSpPr>
              <p:cNvPr id="1939" name="Google Shape;1939;p74"/>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940" name="Google Shape;1940;p74"/>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941" name="Google Shape;1941;p74"/>
            <p:cNvGrpSpPr/>
            <p:nvPr/>
          </p:nvGrpSpPr>
          <p:grpSpPr>
            <a:xfrm>
              <a:off x="3265985" y="3226989"/>
              <a:ext cx="87151" cy="346202"/>
              <a:chOff x="2680375" y="3423800"/>
              <a:chExt cx="182975" cy="761050"/>
            </a:xfrm>
          </p:grpSpPr>
          <p:sp>
            <p:nvSpPr>
              <p:cNvPr id="1942" name="Google Shape;1942;p74"/>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943" name="Google Shape;1943;p74"/>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4" name="Google Shape;1944;p74"/>
            <p:cNvGrpSpPr/>
            <p:nvPr/>
          </p:nvGrpSpPr>
          <p:grpSpPr>
            <a:xfrm>
              <a:off x="3855466" y="3289811"/>
              <a:ext cx="112514" cy="94210"/>
              <a:chOff x="3918000" y="3561900"/>
              <a:chExt cx="236225" cy="207100"/>
            </a:xfrm>
          </p:grpSpPr>
          <p:sp>
            <p:nvSpPr>
              <p:cNvPr id="1945" name="Google Shape;1945;p74"/>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946" name="Google Shape;1946;p74"/>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7" name="Google Shape;1947;p74"/>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4"/>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4"/>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950" name="Google Shape;1950;p74"/>
            <p:cNvGrpSpPr/>
            <p:nvPr/>
          </p:nvGrpSpPr>
          <p:grpSpPr>
            <a:xfrm>
              <a:off x="2905224" y="2311071"/>
              <a:ext cx="596721" cy="528992"/>
              <a:chOff x="1922950" y="1410350"/>
              <a:chExt cx="1252825" cy="1162875"/>
            </a:xfrm>
          </p:grpSpPr>
          <p:sp>
            <p:nvSpPr>
              <p:cNvPr id="1951" name="Google Shape;1951;p74"/>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4"/>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4"/>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4"/>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4"/>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4"/>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4"/>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4"/>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4"/>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4"/>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4"/>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4"/>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4"/>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4"/>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4"/>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4"/>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967" name="Google Shape;1967;p74"/>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4"/>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4"/>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4"/>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4"/>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4"/>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4"/>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4"/>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4"/>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4"/>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4"/>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4"/>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4"/>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4"/>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4"/>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4"/>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4"/>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4"/>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4"/>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4"/>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87" name="Google Shape;1987;p74"/>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88" name="Google Shape;1988;p74"/>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9" name="Google Shape;1989;p74"/>
            <p:cNvGrpSpPr/>
            <p:nvPr/>
          </p:nvGrpSpPr>
          <p:grpSpPr>
            <a:xfrm>
              <a:off x="3280929" y="3294542"/>
              <a:ext cx="109894" cy="272224"/>
              <a:chOff x="2711750" y="3572300"/>
              <a:chExt cx="230725" cy="598425"/>
            </a:xfrm>
          </p:grpSpPr>
          <p:sp>
            <p:nvSpPr>
              <p:cNvPr id="1990" name="Google Shape;1990;p74"/>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4"/>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2" name="Google Shape;1992;p74"/>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3" name="Google Shape;1993;p74"/>
            <p:cNvGrpSpPr/>
            <p:nvPr/>
          </p:nvGrpSpPr>
          <p:grpSpPr>
            <a:xfrm>
              <a:off x="3790439" y="2408636"/>
              <a:ext cx="73017" cy="75684"/>
              <a:chOff x="3781475" y="1624825"/>
              <a:chExt cx="153300" cy="166375"/>
            </a:xfrm>
          </p:grpSpPr>
          <p:sp>
            <p:nvSpPr>
              <p:cNvPr id="1994" name="Google Shape;1994;p74"/>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4"/>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4"/>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4"/>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8" name="Google Shape;1998;p74"/>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4"/>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4"/>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4"/>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4"/>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4"/>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4"/>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5" name="Google Shape;2005;p74"/>
            <p:cNvGrpSpPr/>
            <p:nvPr/>
          </p:nvGrpSpPr>
          <p:grpSpPr>
            <a:xfrm>
              <a:off x="4403342" y="3107749"/>
              <a:ext cx="316680" cy="101374"/>
              <a:chOff x="5068275" y="3161675"/>
              <a:chExt cx="664875" cy="222850"/>
            </a:xfrm>
          </p:grpSpPr>
          <p:sp>
            <p:nvSpPr>
              <p:cNvPr id="2006" name="Google Shape;2006;p74"/>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4"/>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4"/>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4"/>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0" name="Google Shape;2010;p74"/>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4"/>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4"/>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4"/>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4"/>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4"/>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4"/>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4"/>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4"/>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4"/>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4"/>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4"/>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4"/>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4"/>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4"/>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4"/>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4"/>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4"/>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4"/>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4"/>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4"/>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4"/>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4"/>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4"/>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4"/>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4"/>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4"/>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4"/>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4"/>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9" name="Google Shape;2039;p74"/>
            <p:cNvGrpSpPr/>
            <p:nvPr/>
          </p:nvGrpSpPr>
          <p:grpSpPr>
            <a:xfrm>
              <a:off x="3697513" y="2707266"/>
              <a:ext cx="59549" cy="79733"/>
              <a:chOff x="3586375" y="2281300"/>
              <a:chExt cx="125025" cy="175275"/>
            </a:xfrm>
          </p:grpSpPr>
          <p:sp>
            <p:nvSpPr>
              <p:cNvPr id="2040" name="Google Shape;2040;p74"/>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4"/>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2" name="Google Shape;2042;p74"/>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3" name="Google Shape;2043;p74"/>
            <p:cNvGrpSpPr/>
            <p:nvPr/>
          </p:nvGrpSpPr>
          <p:grpSpPr>
            <a:xfrm>
              <a:off x="4513224" y="3221724"/>
              <a:ext cx="274563" cy="280321"/>
              <a:chOff x="5298975" y="3412225"/>
              <a:chExt cx="576450" cy="616225"/>
            </a:xfrm>
          </p:grpSpPr>
          <p:sp>
            <p:nvSpPr>
              <p:cNvPr id="2044" name="Google Shape;2044;p74"/>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45" name="Google Shape;2045;p74"/>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6" name="Google Shape;2046;p74"/>
            <p:cNvGrpSpPr/>
            <p:nvPr/>
          </p:nvGrpSpPr>
          <p:grpSpPr>
            <a:xfrm>
              <a:off x="4824403" y="3421846"/>
              <a:ext cx="110132" cy="130647"/>
              <a:chOff x="5952300" y="3852150"/>
              <a:chExt cx="231225" cy="287200"/>
            </a:xfrm>
          </p:grpSpPr>
          <p:sp>
            <p:nvSpPr>
              <p:cNvPr id="2047" name="Google Shape;2047;p74"/>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4"/>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9" name="Google Shape;2049;p74"/>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4"/>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4"/>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4"/>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4"/>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4"/>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4"/>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4"/>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7" name="Google Shape;2057;p74"/>
            <p:cNvGrpSpPr/>
            <p:nvPr/>
          </p:nvGrpSpPr>
          <p:grpSpPr>
            <a:xfrm>
              <a:off x="4295710" y="3079670"/>
              <a:ext cx="14968" cy="27135"/>
              <a:chOff x="4842300" y="3099950"/>
              <a:chExt cx="31425" cy="59650"/>
            </a:xfrm>
          </p:grpSpPr>
          <p:sp>
            <p:nvSpPr>
              <p:cNvPr id="2058" name="Google Shape;2058;p74"/>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4"/>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4"/>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4"/>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2" name="Google Shape;2062;p74"/>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4"/>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4"/>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4"/>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4"/>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4"/>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4"/>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4"/>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0" name="Google Shape;2070;p74"/>
            <p:cNvGrpSpPr/>
            <p:nvPr/>
          </p:nvGrpSpPr>
          <p:grpSpPr>
            <a:xfrm>
              <a:off x="3831056" y="2816010"/>
              <a:ext cx="37378" cy="27612"/>
              <a:chOff x="3866750" y="2520350"/>
              <a:chExt cx="78475" cy="60700"/>
            </a:xfrm>
          </p:grpSpPr>
          <p:sp>
            <p:nvSpPr>
              <p:cNvPr id="2071" name="Google Shape;2071;p74"/>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4"/>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4"/>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4"/>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5" name="Google Shape;2075;p74"/>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4"/>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4"/>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4"/>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4"/>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4"/>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4"/>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4"/>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4"/>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4"/>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4"/>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4"/>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4"/>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4"/>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4"/>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4"/>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4"/>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92" name="Google Shape;2092;p74"/>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4"/>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4"/>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4"/>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4"/>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4"/>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4"/>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4"/>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4"/>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4"/>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4"/>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4"/>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04" name="Google Shape;2104;p74"/>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4"/>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4"/>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4"/>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4"/>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4"/>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4"/>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4"/>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4"/>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4"/>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4"/>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4"/>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4"/>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7" name="Google Shape;2117;p74"/>
            <p:cNvGrpSpPr/>
            <p:nvPr/>
          </p:nvGrpSpPr>
          <p:grpSpPr>
            <a:xfrm>
              <a:off x="3632736" y="3051591"/>
              <a:ext cx="63288" cy="45217"/>
              <a:chOff x="3450375" y="3038225"/>
              <a:chExt cx="132875" cy="99400"/>
            </a:xfrm>
          </p:grpSpPr>
          <p:sp>
            <p:nvSpPr>
              <p:cNvPr id="2118" name="Google Shape;2118;p74"/>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4"/>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0" name="Google Shape;2120;p74"/>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4"/>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4"/>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4"/>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4"/>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4"/>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4"/>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4"/>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4"/>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29" name="Google Shape;2129;p74"/>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4"/>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4"/>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4"/>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4"/>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4"/>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4"/>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4"/>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4"/>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4"/>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39" name="Google Shape;2139;p74"/>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4"/>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4"/>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4"/>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4"/>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4"/>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45" name="Google Shape;2145;p74"/>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4"/>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4"/>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4"/>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4"/>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4"/>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4"/>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4"/>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5" name="Google Shape;2155;p74"/>
          <p:cNvGrpSpPr/>
          <p:nvPr/>
        </p:nvGrpSpPr>
        <p:grpSpPr>
          <a:xfrm>
            <a:off x="3530618" y="1021765"/>
            <a:ext cx="2078182" cy="1366558"/>
            <a:chOff x="235800" y="830650"/>
            <a:chExt cx="6978450" cy="4588844"/>
          </a:xfrm>
        </p:grpSpPr>
        <p:sp>
          <p:nvSpPr>
            <p:cNvPr id="2156" name="Google Shape;2156;p74"/>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4"/>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4"/>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4"/>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4"/>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4"/>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2" name="Google Shape;2162;p74"/>
          <p:cNvGrpSpPr/>
          <p:nvPr/>
        </p:nvGrpSpPr>
        <p:grpSpPr>
          <a:xfrm>
            <a:off x="719115" y="2852867"/>
            <a:ext cx="2622876" cy="1333540"/>
            <a:chOff x="238125" y="1038125"/>
            <a:chExt cx="7146800" cy="3633625"/>
          </a:xfrm>
        </p:grpSpPr>
        <p:sp>
          <p:nvSpPr>
            <p:cNvPr id="2163" name="Google Shape;2163;p74"/>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4"/>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4"/>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4"/>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4"/>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4"/>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4"/>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4"/>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4"/>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4"/>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4"/>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4"/>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4"/>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4"/>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4"/>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4"/>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4"/>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4"/>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4"/>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4"/>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4"/>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4"/>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4"/>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4"/>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4"/>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4"/>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4"/>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4"/>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4"/>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4"/>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4"/>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4"/>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4"/>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4"/>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4"/>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4"/>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4"/>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4"/>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4"/>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4"/>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4"/>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4"/>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4"/>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4"/>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4"/>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4"/>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4"/>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4"/>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4"/>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4"/>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4"/>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4"/>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4"/>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4"/>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4"/>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4"/>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4"/>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4"/>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4"/>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4"/>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4"/>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4"/>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4"/>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4"/>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4"/>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4"/>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4"/>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4"/>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4"/>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4"/>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4"/>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4"/>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4"/>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4"/>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4"/>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4"/>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4"/>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4"/>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4"/>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4"/>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4"/>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4"/>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4"/>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4"/>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4"/>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4"/>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4"/>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4"/>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4"/>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4"/>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4"/>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4"/>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4"/>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4"/>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4"/>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4"/>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4"/>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4"/>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4"/>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4"/>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4"/>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4"/>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4"/>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4"/>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4"/>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4"/>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4"/>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4"/>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4"/>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4"/>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4"/>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4"/>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4"/>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4"/>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4"/>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4"/>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4"/>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4"/>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4"/>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4"/>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4"/>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4"/>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4"/>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4"/>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4"/>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4"/>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4"/>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4"/>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4"/>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4"/>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4"/>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4"/>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4"/>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4"/>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4"/>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4"/>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4"/>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4"/>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4"/>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4"/>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4"/>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4"/>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4"/>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4"/>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4"/>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4"/>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4"/>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4"/>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4"/>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4"/>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4"/>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4"/>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4"/>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4"/>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4"/>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4"/>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4"/>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4"/>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4"/>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4"/>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4"/>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4"/>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4"/>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4"/>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4"/>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4"/>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4"/>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4"/>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4"/>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4"/>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4"/>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4"/>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4"/>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4"/>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4"/>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4"/>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4"/>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4"/>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4"/>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4"/>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4"/>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4"/>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4"/>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4"/>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4"/>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4"/>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4"/>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4"/>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4"/>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4"/>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4"/>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4"/>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4"/>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4"/>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4"/>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4"/>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4"/>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4"/>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4"/>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4"/>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4"/>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4"/>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4"/>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4"/>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4"/>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4"/>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4"/>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4"/>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4"/>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4"/>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4"/>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4"/>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4"/>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4"/>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4"/>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4"/>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4"/>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4"/>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4"/>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4"/>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4"/>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4"/>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4"/>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4"/>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4"/>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4"/>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4"/>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4"/>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4"/>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4"/>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4"/>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4"/>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4"/>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4"/>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4"/>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4"/>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4"/>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4"/>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4"/>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4"/>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4"/>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4"/>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4"/>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4"/>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4"/>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4"/>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4"/>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4"/>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4"/>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4"/>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4"/>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4"/>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4"/>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4"/>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4"/>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4"/>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4"/>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4"/>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4"/>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4"/>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4"/>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4"/>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4"/>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4"/>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4"/>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4"/>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4"/>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4"/>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4"/>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4"/>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4"/>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4"/>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4"/>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4"/>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4"/>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4"/>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4"/>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4"/>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4"/>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4"/>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4"/>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4"/>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4"/>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4"/>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4"/>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4"/>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4"/>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4"/>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4"/>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4"/>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4"/>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4"/>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4"/>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4"/>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4"/>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4"/>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4"/>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4"/>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4"/>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4"/>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4"/>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4"/>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4"/>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4"/>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4"/>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4"/>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4"/>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4"/>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4"/>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4"/>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4"/>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4"/>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4"/>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4"/>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4"/>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4"/>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4"/>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4"/>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4"/>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4"/>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4"/>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4"/>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4"/>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4"/>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4"/>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4"/>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4"/>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4"/>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4"/>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4"/>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4"/>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4"/>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4"/>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4"/>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4"/>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4"/>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4"/>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4"/>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4"/>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4"/>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4"/>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4"/>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4"/>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4"/>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4"/>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4"/>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4"/>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4"/>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4"/>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4"/>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4"/>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4"/>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4"/>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4"/>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4"/>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4"/>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4"/>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4"/>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4"/>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4"/>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4"/>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4"/>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4"/>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4"/>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4"/>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4"/>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4"/>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4"/>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4"/>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4"/>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4"/>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4"/>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4"/>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4"/>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4"/>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4"/>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4"/>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4"/>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4"/>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4"/>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4"/>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4"/>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4"/>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4"/>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4"/>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4"/>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4"/>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4"/>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4"/>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4"/>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4"/>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4"/>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4"/>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4"/>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4"/>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4"/>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4"/>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4"/>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4"/>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4"/>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4"/>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4"/>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4"/>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4"/>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4"/>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4"/>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4"/>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4"/>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4"/>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4"/>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4"/>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4"/>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4"/>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4"/>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4"/>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4"/>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4"/>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4"/>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4"/>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4"/>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4"/>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4"/>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4"/>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4"/>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4"/>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4"/>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4"/>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4"/>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4"/>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4"/>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4"/>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4"/>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4"/>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4"/>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4"/>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4"/>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4"/>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4"/>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4"/>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4"/>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4"/>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4"/>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4"/>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4"/>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4"/>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4"/>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4"/>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4"/>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4"/>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4"/>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4"/>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4"/>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4"/>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4"/>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4"/>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4"/>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4"/>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4"/>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4"/>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4"/>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4"/>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4"/>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4"/>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4"/>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4"/>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4"/>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4"/>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4"/>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4"/>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4"/>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4"/>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4"/>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4"/>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4"/>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4"/>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4"/>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4"/>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4"/>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4"/>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4"/>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4"/>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4"/>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4"/>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4"/>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4"/>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4"/>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4"/>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4"/>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4"/>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4"/>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4"/>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4"/>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4"/>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4"/>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4"/>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4"/>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4"/>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4"/>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4"/>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4"/>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4"/>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4"/>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4"/>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4"/>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4"/>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4"/>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4"/>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4"/>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4"/>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4"/>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4"/>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4"/>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4"/>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4"/>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4"/>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4"/>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4"/>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4"/>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4"/>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4"/>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4"/>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4"/>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4"/>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4"/>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4"/>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4"/>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4"/>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4"/>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4"/>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4"/>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4"/>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4"/>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4"/>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4"/>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4"/>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4"/>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4"/>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4"/>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4"/>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4"/>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4"/>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4"/>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4"/>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4"/>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4"/>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4"/>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4"/>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4"/>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4"/>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4"/>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4"/>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4"/>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4"/>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4"/>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4"/>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4"/>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4"/>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4"/>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4"/>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4"/>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4"/>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4"/>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4"/>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4"/>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4"/>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4"/>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4"/>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4"/>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4"/>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4"/>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4"/>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4"/>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4"/>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4"/>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4"/>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4"/>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4"/>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4"/>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4"/>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4"/>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4"/>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4"/>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4"/>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4"/>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4"/>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4"/>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4"/>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4"/>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4"/>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4"/>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4"/>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4"/>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4"/>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4"/>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4"/>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4"/>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4"/>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4"/>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4"/>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4"/>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4"/>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4"/>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4"/>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4"/>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4"/>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4"/>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4"/>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4"/>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4"/>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4"/>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4"/>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4"/>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4"/>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4"/>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4"/>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4"/>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4"/>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4"/>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4"/>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4"/>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4"/>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4"/>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4"/>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4"/>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4"/>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4"/>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4"/>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4"/>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4"/>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4"/>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4"/>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4"/>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4"/>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4"/>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4"/>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4"/>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4"/>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4"/>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4"/>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4"/>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4"/>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4"/>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4"/>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4"/>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4"/>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4"/>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4"/>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4"/>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4"/>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4"/>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4"/>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4"/>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4"/>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4"/>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4"/>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4"/>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4"/>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4"/>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4"/>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4"/>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4"/>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4"/>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4"/>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4"/>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4"/>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4"/>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4"/>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4"/>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4"/>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4"/>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4"/>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4"/>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4"/>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4"/>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4"/>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4"/>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4"/>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4"/>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4"/>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4"/>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4"/>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4"/>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4"/>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4"/>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4"/>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4"/>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4"/>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4"/>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4"/>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4"/>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4"/>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4"/>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4"/>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4"/>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4"/>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4"/>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4"/>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4"/>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4"/>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4"/>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4"/>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4"/>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4"/>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4"/>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4"/>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4"/>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4"/>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4"/>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4"/>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4"/>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4"/>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4"/>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4"/>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4"/>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4"/>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4"/>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4"/>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4"/>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4"/>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4"/>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4"/>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4"/>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4"/>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4"/>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4"/>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4"/>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4"/>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4"/>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4"/>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4"/>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4"/>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4"/>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4"/>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4"/>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4"/>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4"/>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4"/>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4"/>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4"/>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4"/>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4"/>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4"/>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4"/>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4"/>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4"/>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4"/>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4"/>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4"/>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4"/>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4"/>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4"/>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4"/>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4"/>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4"/>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4"/>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4"/>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4"/>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4"/>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4"/>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4"/>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4"/>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4"/>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4"/>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4"/>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4"/>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4"/>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4"/>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4"/>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4"/>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4"/>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4"/>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4"/>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4"/>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4"/>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4"/>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4"/>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4"/>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4"/>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4"/>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4"/>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4"/>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4"/>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4"/>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4"/>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4"/>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4"/>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4"/>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4"/>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4"/>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4"/>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4"/>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4"/>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4"/>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4"/>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4"/>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4"/>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4"/>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4"/>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4"/>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4"/>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4"/>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4"/>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4"/>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4"/>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4"/>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4"/>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4"/>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4"/>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4"/>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4"/>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4"/>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4"/>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4"/>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4"/>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4"/>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4"/>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4"/>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4"/>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4"/>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4"/>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4"/>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4"/>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4"/>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4"/>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4"/>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4"/>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4"/>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4"/>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4"/>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4"/>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4"/>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4"/>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4"/>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4"/>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4"/>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4"/>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4"/>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4"/>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4"/>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4"/>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4"/>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4"/>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4"/>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4"/>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4"/>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4"/>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4"/>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4"/>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4"/>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4"/>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4"/>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4"/>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4"/>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4"/>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4"/>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4"/>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4"/>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4"/>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4"/>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4"/>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4"/>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4"/>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4"/>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4"/>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4"/>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4"/>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4"/>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4"/>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4"/>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4"/>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4"/>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4"/>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4"/>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4"/>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4"/>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4"/>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4"/>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4"/>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4"/>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4"/>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4"/>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4"/>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4"/>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4"/>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4"/>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4"/>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4"/>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4"/>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4"/>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4"/>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4"/>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4"/>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4"/>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4"/>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4"/>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4"/>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4"/>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4"/>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4"/>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4"/>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4"/>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4"/>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4"/>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4"/>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4"/>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4"/>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4"/>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4"/>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4"/>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4"/>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4"/>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4"/>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4"/>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4"/>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4"/>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4"/>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4"/>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4"/>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4"/>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4"/>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4"/>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4"/>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4"/>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4"/>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4"/>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4"/>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4"/>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4"/>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4"/>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4"/>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4"/>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4"/>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4"/>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4"/>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4"/>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4"/>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4"/>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4"/>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4"/>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4"/>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4"/>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4"/>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4"/>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4"/>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4"/>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4"/>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4"/>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4"/>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4"/>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4"/>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4"/>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4"/>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4"/>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4"/>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4"/>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4"/>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4"/>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4"/>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4"/>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4"/>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4"/>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4"/>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4"/>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4"/>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4"/>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4"/>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4"/>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4"/>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4"/>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4"/>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4"/>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4"/>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4"/>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4"/>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4"/>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4"/>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4"/>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4"/>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4"/>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4"/>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4"/>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4"/>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4"/>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4"/>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4"/>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4"/>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4"/>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4"/>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4"/>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4"/>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4"/>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4"/>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4"/>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4"/>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4"/>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4"/>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4"/>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4"/>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4"/>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4"/>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4"/>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4"/>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4"/>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4"/>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4"/>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4"/>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4"/>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4"/>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4"/>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4"/>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4"/>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4"/>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4"/>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4"/>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4"/>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4"/>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4"/>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4"/>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4"/>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4"/>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4"/>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4"/>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4"/>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4"/>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4"/>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4"/>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4"/>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4"/>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4"/>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4"/>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4"/>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4"/>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4"/>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4"/>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4"/>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4"/>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4"/>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4"/>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4"/>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4"/>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4"/>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4"/>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4"/>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4"/>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4"/>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4"/>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4"/>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4"/>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4"/>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4"/>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4"/>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4"/>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4"/>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4"/>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4"/>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4"/>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4"/>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4"/>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4"/>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4"/>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4"/>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4"/>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4"/>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4"/>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4"/>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4"/>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4"/>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4"/>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4"/>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4"/>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4"/>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4"/>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4"/>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4"/>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4"/>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4"/>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4"/>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4"/>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4"/>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4"/>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4"/>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4"/>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4"/>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4"/>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4"/>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4"/>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4"/>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4"/>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4"/>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4"/>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4"/>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4"/>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4"/>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4"/>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4"/>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4"/>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4"/>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4"/>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4"/>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4"/>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4"/>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4"/>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4"/>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4"/>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4"/>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4"/>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4"/>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4"/>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4"/>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4"/>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4"/>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4"/>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4"/>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4"/>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4"/>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4"/>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4"/>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4"/>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4"/>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4"/>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4"/>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4"/>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4"/>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4"/>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4"/>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4"/>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4"/>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4"/>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4"/>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4"/>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4"/>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4"/>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4"/>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4"/>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4"/>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4"/>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4"/>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4"/>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4"/>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4"/>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4"/>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4"/>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4"/>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4"/>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4"/>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4"/>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4"/>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4"/>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4"/>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4"/>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4"/>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4"/>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4"/>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4"/>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4"/>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4"/>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4"/>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4"/>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4"/>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4"/>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4"/>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4"/>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4"/>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4"/>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4"/>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4"/>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4"/>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4"/>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4"/>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4"/>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4"/>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4"/>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4"/>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4"/>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4"/>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4"/>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4"/>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4"/>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4"/>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4"/>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4"/>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4"/>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4"/>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4"/>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4"/>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4"/>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4"/>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4"/>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4"/>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4"/>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4"/>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4"/>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4"/>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4"/>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4"/>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4"/>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4"/>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4"/>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4"/>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4"/>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4"/>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4"/>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4"/>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4"/>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4"/>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4"/>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4"/>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4"/>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4"/>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4"/>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4"/>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4"/>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4"/>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4"/>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4"/>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4"/>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4"/>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4"/>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4"/>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4"/>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4"/>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4"/>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4"/>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4"/>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4"/>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4"/>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4"/>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4"/>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4"/>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4"/>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4"/>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4"/>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4"/>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4"/>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4"/>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4"/>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4"/>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4"/>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4"/>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4"/>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4"/>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4"/>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4"/>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4"/>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4"/>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4"/>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4"/>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4"/>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4"/>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4"/>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4"/>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4"/>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4"/>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4"/>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4"/>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4"/>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4"/>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4"/>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4"/>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4"/>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4"/>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4"/>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4"/>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4"/>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4"/>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4"/>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4"/>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4"/>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4"/>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4"/>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4"/>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4"/>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4"/>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4"/>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4"/>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4"/>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4"/>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4"/>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4"/>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4"/>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4"/>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4"/>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4"/>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4"/>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4"/>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4"/>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4"/>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4"/>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4"/>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4"/>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4"/>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4"/>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4"/>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4"/>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4"/>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4"/>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4"/>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4"/>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4"/>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4"/>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4"/>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4"/>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4"/>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4"/>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4"/>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4"/>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4"/>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4"/>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4"/>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4"/>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4"/>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4"/>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4"/>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4"/>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4"/>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4"/>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4"/>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4"/>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4"/>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4"/>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4"/>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4"/>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4"/>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4"/>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4"/>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4"/>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4"/>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4"/>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4"/>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4"/>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4"/>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4"/>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4"/>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4"/>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4"/>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4"/>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4"/>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4"/>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4"/>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4"/>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4"/>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4"/>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4"/>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4"/>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4"/>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4"/>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4"/>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4"/>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4"/>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4"/>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4"/>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4"/>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4"/>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4"/>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4"/>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4"/>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4"/>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4"/>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4"/>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4"/>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4"/>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4"/>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4"/>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4"/>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4"/>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4"/>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4"/>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4"/>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4"/>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4"/>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4"/>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4"/>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4"/>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4"/>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4"/>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4"/>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4"/>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4"/>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4"/>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4"/>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4"/>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4"/>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4"/>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4"/>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4"/>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4"/>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4"/>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4"/>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4"/>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4"/>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4"/>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4"/>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4"/>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4"/>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4"/>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4"/>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4"/>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4"/>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4"/>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4"/>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4"/>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4"/>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4"/>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4"/>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4"/>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4"/>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4"/>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4"/>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4"/>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4"/>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4"/>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4"/>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4"/>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4"/>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4"/>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4"/>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4"/>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4"/>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4"/>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4"/>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4"/>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4"/>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4"/>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4"/>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4"/>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4"/>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4"/>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4"/>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4"/>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4"/>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4"/>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4"/>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4"/>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4"/>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4"/>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4"/>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4"/>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4"/>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4"/>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4"/>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4"/>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4"/>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4"/>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4"/>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4"/>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4"/>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4"/>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4"/>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4"/>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4"/>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4"/>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4"/>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4"/>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4"/>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4"/>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4"/>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4"/>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4"/>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4"/>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4"/>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4"/>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4"/>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4"/>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4"/>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4"/>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4"/>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4"/>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4"/>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4"/>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4"/>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4"/>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4"/>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4"/>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4"/>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4"/>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4"/>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4"/>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4"/>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4"/>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4"/>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4"/>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4"/>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4"/>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4"/>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4"/>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4"/>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4"/>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4"/>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4"/>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4"/>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4"/>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4"/>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4"/>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4"/>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4"/>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4"/>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4"/>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4"/>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4"/>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4"/>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4"/>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4"/>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4"/>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4"/>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4"/>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4"/>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4"/>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4"/>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4"/>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4"/>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4"/>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4"/>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4"/>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4"/>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4"/>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4"/>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4"/>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4"/>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4"/>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4"/>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4"/>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4"/>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4"/>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4"/>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4"/>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4"/>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4"/>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4"/>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4"/>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4"/>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4"/>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4"/>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4"/>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4"/>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4"/>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4"/>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4"/>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4"/>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4"/>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4"/>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4"/>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4"/>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4"/>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4"/>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4"/>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4"/>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4"/>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4"/>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4"/>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4"/>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4"/>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4"/>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4"/>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4"/>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4"/>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4"/>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4"/>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4"/>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4"/>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4"/>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4"/>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4"/>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4"/>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4"/>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4"/>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4"/>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4"/>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4"/>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4"/>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4"/>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4"/>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4"/>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74"/>
          <p:cNvGrpSpPr/>
          <p:nvPr/>
        </p:nvGrpSpPr>
        <p:grpSpPr>
          <a:xfrm>
            <a:off x="5834043" y="994977"/>
            <a:ext cx="2590840" cy="1380235"/>
            <a:chOff x="233350" y="949250"/>
            <a:chExt cx="7137300" cy="3802300"/>
          </a:xfrm>
        </p:grpSpPr>
        <p:sp>
          <p:nvSpPr>
            <p:cNvPr id="3736" name="Google Shape;3736;p7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7" name="Google Shape;3787;p74"/>
          <p:cNvGrpSpPr/>
          <p:nvPr/>
        </p:nvGrpSpPr>
        <p:grpSpPr>
          <a:xfrm>
            <a:off x="7648472" y="3039750"/>
            <a:ext cx="104231" cy="320340"/>
            <a:chOff x="7564426" y="3224343"/>
            <a:chExt cx="119985" cy="368801"/>
          </a:xfrm>
        </p:grpSpPr>
        <p:sp>
          <p:nvSpPr>
            <p:cNvPr id="3788" name="Google Shape;3788;p74"/>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4"/>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0" name="Google Shape;3790;p74"/>
          <p:cNvGrpSpPr/>
          <p:nvPr/>
        </p:nvGrpSpPr>
        <p:grpSpPr>
          <a:xfrm>
            <a:off x="7347961" y="3033852"/>
            <a:ext cx="189489" cy="332132"/>
            <a:chOff x="8370831" y="3202002"/>
            <a:chExt cx="218129" cy="382376"/>
          </a:xfrm>
        </p:grpSpPr>
        <p:sp>
          <p:nvSpPr>
            <p:cNvPr id="3791" name="Google Shape;3791;p74"/>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4"/>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3" name="Google Shape;3793;p74"/>
          <p:cNvGrpSpPr/>
          <p:nvPr/>
        </p:nvGrpSpPr>
        <p:grpSpPr>
          <a:xfrm>
            <a:off x="8071350" y="3444984"/>
            <a:ext cx="309429" cy="267000"/>
            <a:chOff x="6742064" y="3750480"/>
            <a:chExt cx="399315" cy="344560"/>
          </a:xfrm>
        </p:grpSpPr>
        <p:sp>
          <p:nvSpPr>
            <p:cNvPr id="3794" name="Google Shape;3794;p74"/>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4"/>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6" name="Google Shape;3796;p74"/>
          <p:cNvGrpSpPr/>
          <p:nvPr/>
        </p:nvGrpSpPr>
        <p:grpSpPr>
          <a:xfrm>
            <a:off x="7610369" y="3796031"/>
            <a:ext cx="180437" cy="281608"/>
            <a:chOff x="7248525" y="3739696"/>
            <a:chExt cx="230531" cy="359790"/>
          </a:xfrm>
        </p:grpSpPr>
        <p:sp>
          <p:nvSpPr>
            <p:cNvPr id="3797" name="Google Shape;3797;p74"/>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4"/>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9" name="Google Shape;3799;p74"/>
          <p:cNvGrpSpPr/>
          <p:nvPr/>
        </p:nvGrpSpPr>
        <p:grpSpPr>
          <a:xfrm>
            <a:off x="7856288" y="3439255"/>
            <a:ext cx="162896" cy="278710"/>
            <a:chOff x="7601242" y="3729267"/>
            <a:chExt cx="222566" cy="380803"/>
          </a:xfrm>
        </p:grpSpPr>
        <p:sp>
          <p:nvSpPr>
            <p:cNvPr id="3800" name="Google Shape;3800;p74"/>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4"/>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2" name="Google Shape;3802;p74"/>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3" name="Google Shape;3803;p74"/>
          <p:cNvGrpSpPr/>
          <p:nvPr/>
        </p:nvGrpSpPr>
        <p:grpSpPr>
          <a:xfrm>
            <a:off x="7345934" y="3440396"/>
            <a:ext cx="193543" cy="275990"/>
            <a:chOff x="8304647" y="3738687"/>
            <a:chExt cx="225076" cy="320956"/>
          </a:xfrm>
        </p:grpSpPr>
        <p:sp>
          <p:nvSpPr>
            <p:cNvPr id="3804" name="Google Shape;3804;p74"/>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4"/>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4"/>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7" name="Google Shape;3807;p74"/>
          <p:cNvGrpSpPr/>
          <p:nvPr/>
        </p:nvGrpSpPr>
        <p:grpSpPr>
          <a:xfrm>
            <a:off x="7618426" y="3440396"/>
            <a:ext cx="178492" cy="275990"/>
            <a:chOff x="8615101" y="3738687"/>
            <a:chExt cx="207573" cy="320956"/>
          </a:xfrm>
        </p:grpSpPr>
        <p:sp>
          <p:nvSpPr>
            <p:cNvPr id="3808" name="Google Shape;3808;p74"/>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4"/>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4"/>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1" name="Google Shape;3811;p74"/>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2" name="Google Shape;3812;p74"/>
          <p:cNvGrpSpPr/>
          <p:nvPr/>
        </p:nvGrpSpPr>
        <p:grpSpPr>
          <a:xfrm>
            <a:off x="6013131" y="3561884"/>
            <a:ext cx="557670" cy="511283"/>
            <a:chOff x="6015419" y="3716859"/>
            <a:chExt cx="557671" cy="511283"/>
          </a:xfrm>
        </p:grpSpPr>
        <p:sp>
          <p:nvSpPr>
            <p:cNvPr id="3813" name="Google Shape;3813;p74"/>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4" name="Google Shape;3814;p74"/>
            <p:cNvGrpSpPr/>
            <p:nvPr/>
          </p:nvGrpSpPr>
          <p:grpSpPr>
            <a:xfrm>
              <a:off x="6036094" y="3716980"/>
              <a:ext cx="529860" cy="510468"/>
              <a:chOff x="6036094" y="3716980"/>
              <a:chExt cx="529860" cy="510468"/>
            </a:xfrm>
          </p:grpSpPr>
          <p:sp>
            <p:nvSpPr>
              <p:cNvPr id="3815" name="Google Shape;3815;p74"/>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4"/>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4"/>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4"/>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4"/>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4"/>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4"/>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4"/>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4"/>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4"/>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5" name="Google Shape;3825;p74"/>
          <p:cNvGrpSpPr/>
          <p:nvPr/>
        </p:nvGrpSpPr>
        <p:grpSpPr>
          <a:xfrm>
            <a:off x="6642016" y="2918653"/>
            <a:ext cx="576302" cy="511871"/>
            <a:chOff x="6644304" y="3073628"/>
            <a:chExt cx="576302" cy="511871"/>
          </a:xfrm>
        </p:grpSpPr>
        <p:sp>
          <p:nvSpPr>
            <p:cNvPr id="3826" name="Google Shape;3826;p74"/>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7" name="Google Shape;3827;p74"/>
            <p:cNvGrpSpPr/>
            <p:nvPr/>
          </p:nvGrpSpPr>
          <p:grpSpPr>
            <a:xfrm>
              <a:off x="6712169" y="3085440"/>
              <a:ext cx="481622" cy="494913"/>
              <a:chOff x="6712169" y="3085440"/>
              <a:chExt cx="481622" cy="494913"/>
            </a:xfrm>
          </p:grpSpPr>
          <p:sp>
            <p:nvSpPr>
              <p:cNvPr id="3828" name="Google Shape;3828;p74"/>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4"/>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4"/>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4"/>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4"/>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3" name="Google Shape;3833;p74"/>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4"/>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4"/>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6" name="Google Shape;3836;p74"/>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7" name="Google Shape;3837;p74"/>
          <p:cNvGrpSpPr/>
          <p:nvPr/>
        </p:nvGrpSpPr>
        <p:grpSpPr>
          <a:xfrm>
            <a:off x="6649867" y="3561648"/>
            <a:ext cx="560631" cy="511352"/>
            <a:chOff x="6652154" y="3716623"/>
            <a:chExt cx="560631" cy="511352"/>
          </a:xfrm>
        </p:grpSpPr>
        <p:sp>
          <p:nvSpPr>
            <p:cNvPr id="3838" name="Google Shape;3838;p74"/>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9" name="Google Shape;3839;p74"/>
            <p:cNvGrpSpPr/>
            <p:nvPr/>
          </p:nvGrpSpPr>
          <p:grpSpPr>
            <a:xfrm>
              <a:off x="6669657" y="3716715"/>
              <a:ext cx="466779" cy="464290"/>
              <a:chOff x="6669657" y="3716715"/>
              <a:chExt cx="466779" cy="464290"/>
            </a:xfrm>
          </p:grpSpPr>
          <p:sp>
            <p:nvSpPr>
              <p:cNvPr id="3840" name="Google Shape;3840;p74"/>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4"/>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4"/>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4"/>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4"/>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4"/>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4"/>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4"/>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4"/>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4"/>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4"/>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4"/>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4"/>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3" name="Google Shape;3853;p74"/>
          <p:cNvGrpSpPr/>
          <p:nvPr/>
        </p:nvGrpSpPr>
        <p:grpSpPr>
          <a:xfrm>
            <a:off x="7843958" y="3843056"/>
            <a:ext cx="187557" cy="187557"/>
            <a:chOff x="8565775" y="671075"/>
            <a:chExt cx="441000" cy="441000"/>
          </a:xfrm>
        </p:grpSpPr>
        <p:sp>
          <p:nvSpPr>
            <p:cNvPr id="3854" name="Google Shape;3854;p7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4"/>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6" name="Google Shape;3856;p74"/>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4"/>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8" name="Google Shape;3858;p74"/>
          <p:cNvGrpSpPr/>
          <p:nvPr/>
        </p:nvGrpSpPr>
        <p:grpSpPr>
          <a:xfrm>
            <a:off x="5997813" y="2921275"/>
            <a:ext cx="587871" cy="512373"/>
            <a:chOff x="6000100" y="3076250"/>
            <a:chExt cx="587871" cy="512373"/>
          </a:xfrm>
        </p:grpSpPr>
        <p:sp>
          <p:nvSpPr>
            <p:cNvPr id="3859" name="Google Shape;3859;p74"/>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0" name="Google Shape;3860;p74"/>
            <p:cNvGrpSpPr/>
            <p:nvPr/>
          </p:nvGrpSpPr>
          <p:grpSpPr>
            <a:xfrm>
              <a:off x="6031360" y="3076713"/>
              <a:ext cx="539107" cy="480965"/>
              <a:chOff x="6031360" y="3076713"/>
              <a:chExt cx="539107" cy="480965"/>
            </a:xfrm>
          </p:grpSpPr>
          <p:sp>
            <p:nvSpPr>
              <p:cNvPr id="3861" name="Google Shape;3861;p74"/>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4"/>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4"/>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4"/>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4"/>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4"/>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4"/>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8" name="Google Shape;3868;p74"/>
          <p:cNvGrpSpPr/>
          <p:nvPr/>
        </p:nvGrpSpPr>
        <p:grpSpPr>
          <a:xfrm>
            <a:off x="3574273" y="2854307"/>
            <a:ext cx="2241344" cy="1330656"/>
            <a:chOff x="3597785" y="3065882"/>
            <a:chExt cx="2241344" cy="1330656"/>
          </a:xfrm>
        </p:grpSpPr>
        <p:grpSp>
          <p:nvGrpSpPr>
            <p:cNvPr id="3869" name="Google Shape;3869;p74"/>
            <p:cNvGrpSpPr/>
            <p:nvPr/>
          </p:nvGrpSpPr>
          <p:grpSpPr>
            <a:xfrm>
              <a:off x="5296908" y="3937355"/>
              <a:ext cx="143198" cy="32380"/>
              <a:chOff x="5296908" y="3937355"/>
              <a:chExt cx="143198" cy="32380"/>
            </a:xfrm>
          </p:grpSpPr>
          <p:sp>
            <p:nvSpPr>
              <p:cNvPr id="3870" name="Google Shape;3870;p74"/>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1" name="Google Shape;3871;p74"/>
              <p:cNvGrpSpPr/>
              <p:nvPr/>
            </p:nvGrpSpPr>
            <p:grpSpPr>
              <a:xfrm>
                <a:off x="5402331" y="3937355"/>
                <a:ext cx="37776" cy="32380"/>
                <a:chOff x="5402331" y="3937355"/>
                <a:chExt cx="37776" cy="32380"/>
              </a:xfrm>
            </p:grpSpPr>
            <p:sp>
              <p:nvSpPr>
                <p:cNvPr id="3872" name="Google Shape;3872;p74"/>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4"/>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4" name="Google Shape;3874;p74"/>
              <p:cNvGrpSpPr/>
              <p:nvPr/>
            </p:nvGrpSpPr>
            <p:grpSpPr>
              <a:xfrm>
                <a:off x="5296908" y="3937355"/>
                <a:ext cx="37783" cy="32380"/>
                <a:chOff x="5296908" y="3937355"/>
                <a:chExt cx="37783" cy="32380"/>
              </a:xfrm>
            </p:grpSpPr>
            <p:sp>
              <p:nvSpPr>
                <p:cNvPr id="3875" name="Google Shape;3875;p74"/>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4"/>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7" name="Google Shape;3877;p74"/>
            <p:cNvGrpSpPr/>
            <p:nvPr/>
          </p:nvGrpSpPr>
          <p:grpSpPr>
            <a:xfrm>
              <a:off x="4724163" y="3119631"/>
              <a:ext cx="120838" cy="84218"/>
              <a:chOff x="4724163" y="3119631"/>
              <a:chExt cx="120838" cy="84218"/>
            </a:xfrm>
          </p:grpSpPr>
          <p:grpSp>
            <p:nvGrpSpPr>
              <p:cNvPr id="3878" name="Google Shape;3878;p74"/>
              <p:cNvGrpSpPr/>
              <p:nvPr/>
            </p:nvGrpSpPr>
            <p:grpSpPr>
              <a:xfrm>
                <a:off x="4746712" y="3132773"/>
                <a:ext cx="86869" cy="56424"/>
                <a:chOff x="4746712" y="3132773"/>
                <a:chExt cx="86869" cy="56424"/>
              </a:xfrm>
            </p:grpSpPr>
            <p:sp>
              <p:nvSpPr>
                <p:cNvPr id="3879" name="Google Shape;3879;p74"/>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4"/>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1" name="Google Shape;3881;p74"/>
              <p:cNvGrpSpPr/>
              <p:nvPr/>
            </p:nvGrpSpPr>
            <p:grpSpPr>
              <a:xfrm>
                <a:off x="4773634" y="3143336"/>
                <a:ext cx="37776" cy="32451"/>
                <a:chOff x="4773634" y="3143336"/>
                <a:chExt cx="37776" cy="32451"/>
              </a:xfrm>
            </p:grpSpPr>
            <p:sp>
              <p:nvSpPr>
                <p:cNvPr id="3882" name="Google Shape;3882;p74"/>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4"/>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4" name="Google Shape;3884;p74"/>
              <p:cNvGrpSpPr/>
              <p:nvPr/>
            </p:nvGrpSpPr>
            <p:grpSpPr>
              <a:xfrm>
                <a:off x="4724163" y="3131248"/>
                <a:ext cx="37776" cy="32459"/>
                <a:chOff x="4724163" y="3131248"/>
                <a:chExt cx="37776" cy="32459"/>
              </a:xfrm>
            </p:grpSpPr>
            <p:sp>
              <p:nvSpPr>
                <p:cNvPr id="3885" name="Google Shape;3885;p74"/>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4"/>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7" name="Google Shape;3887;p74"/>
              <p:cNvGrpSpPr/>
              <p:nvPr/>
            </p:nvGrpSpPr>
            <p:grpSpPr>
              <a:xfrm>
                <a:off x="4755081" y="3176054"/>
                <a:ext cx="32357" cy="27795"/>
                <a:chOff x="4755081" y="3176054"/>
                <a:chExt cx="32357" cy="27795"/>
              </a:xfrm>
            </p:grpSpPr>
            <p:sp>
              <p:nvSpPr>
                <p:cNvPr id="3888" name="Google Shape;3888;p74"/>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4"/>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0" name="Google Shape;3890;p74"/>
              <p:cNvGrpSpPr/>
              <p:nvPr/>
            </p:nvGrpSpPr>
            <p:grpSpPr>
              <a:xfrm>
                <a:off x="4812550" y="3119631"/>
                <a:ext cx="32451" cy="27803"/>
                <a:chOff x="4812550" y="3119631"/>
                <a:chExt cx="32451" cy="27803"/>
              </a:xfrm>
            </p:grpSpPr>
            <p:sp>
              <p:nvSpPr>
                <p:cNvPr id="3891" name="Google Shape;3891;p74"/>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4"/>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3" name="Google Shape;3893;p74"/>
            <p:cNvGrpSpPr/>
            <p:nvPr/>
          </p:nvGrpSpPr>
          <p:grpSpPr>
            <a:xfrm>
              <a:off x="5382826" y="4027197"/>
              <a:ext cx="268967" cy="250422"/>
              <a:chOff x="5382826" y="4027197"/>
              <a:chExt cx="268967" cy="250422"/>
            </a:xfrm>
          </p:grpSpPr>
          <p:grpSp>
            <p:nvGrpSpPr>
              <p:cNvPr id="3894" name="Google Shape;3894;p74"/>
              <p:cNvGrpSpPr/>
              <p:nvPr/>
            </p:nvGrpSpPr>
            <p:grpSpPr>
              <a:xfrm>
                <a:off x="5405280" y="4042510"/>
                <a:ext cx="237570" cy="218647"/>
                <a:chOff x="5405280" y="4042510"/>
                <a:chExt cx="237570" cy="218647"/>
              </a:xfrm>
            </p:grpSpPr>
            <p:sp>
              <p:nvSpPr>
                <p:cNvPr id="3895" name="Google Shape;3895;p74"/>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4"/>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4"/>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4"/>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4"/>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4"/>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74"/>
              <p:cNvGrpSpPr/>
              <p:nvPr/>
            </p:nvGrpSpPr>
            <p:grpSpPr>
              <a:xfrm>
                <a:off x="5382826" y="4125549"/>
                <a:ext cx="37776" cy="32380"/>
                <a:chOff x="5382826" y="4125549"/>
                <a:chExt cx="37776" cy="32380"/>
              </a:xfrm>
            </p:grpSpPr>
            <p:sp>
              <p:nvSpPr>
                <p:cNvPr id="3902" name="Google Shape;3902;p74"/>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4"/>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74"/>
              <p:cNvGrpSpPr/>
              <p:nvPr/>
            </p:nvGrpSpPr>
            <p:grpSpPr>
              <a:xfrm>
                <a:off x="5475680" y="4195587"/>
                <a:ext cx="37783" cy="32364"/>
                <a:chOff x="5475680" y="4195587"/>
                <a:chExt cx="37783" cy="32364"/>
              </a:xfrm>
            </p:grpSpPr>
            <p:sp>
              <p:nvSpPr>
                <p:cNvPr id="3905" name="Google Shape;3905;p74"/>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4"/>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74"/>
              <p:cNvGrpSpPr/>
              <p:nvPr/>
            </p:nvGrpSpPr>
            <p:grpSpPr>
              <a:xfrm>
                <a:off x="5532575" y="4027197"/>
                <a:ext cx="33308" cy="32262"/>
                <a:chOff x="5532575" y="4027197"/>
                <a:chExt cx="33308" cy="32262"/>
              </a:xfrm>
            </p:grpSpPr>
            <p:sp>
              <p:nvSpPr>
                <p:cNvPr id="3908" name="Google Shape;3908;p74"/>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4"/>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74"/>
              <p:cNvGrpSpPr/>
              <p:nvPr/>
            </p:nvGrpSpPr>
            <p:grpSpPr>
              <a:xfrm>
                <a:off x="5590706" y="4245348"/>
                <a:ext cx="33497" cy="32270"/>
                <a:chOff x="5590706" y="4245348"/>
                <a:chExt cx="33497" cy="32270"/>
              </a:xfrm>
            </p:grpSpPr>
            <p:sp>
              <p:nvSpPr>
                <p:cNvPr id="3911" name="Google Shape;3911;p74"/>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4"/>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74"/>
              <p:cNvGrpSpPr/>
              <p:nvPr/>
            </p:nvGrpSpPr>
            <p:grpSpPr>
              <a:xfrm>
                <a:off x="5618681" y="4109677"/>
                <a:ext cx="33112" cy="32357"/>
                <a:chOff x="5618681" y="4109677"/>
                <a:chExt cx="33112" cy="32357"/>
              </a:xfrm>
            </p:grpSpPr>
            <p:sp>
              <p:nvSpPr>
                <p:cNvPr id="3914" name="Google Shape;3914;p74"/>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4"/>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6" name="Google Shape;3916;p74"/>
              <p:cNvGrpSpPr/>
              <p:nvPr/>
            </p:nvGrpSpPr>
            <p:grpSpPr>
              <a:xfrm>
                <a:off x="5479298" y="4128262"/>
                <a:ext cx="31405" cy="26906"/>
                <a:chOff x="5479298" y="4128262"/>
                <a:chExt cx="31405" cy="26906"/>
              </a:xfrm>
            </p:grpSpPr>
            <p:sp>
              <p:nvSpPr>
                <p:cNvPr id="3917" name="Google Shape;3917;p74"/>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4"/>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9" name="Google Shape;3919;p74"/>
              <p:cNvGrpSpPr/>
              <p:nvPr/>
            </p:nvGrpSpPr>
            <p:grpSpPr>
              <a:xfrm>
                <a:off x="5582903" y="4180116"/>
                <a:ext cx="31499" cy="26898"/>
                <a:chOff x="5582903" y="4180116"/>
                <a:chExt cx="31499" cy="26898"/>
              </a:xfrm>
            </p:grpSpPr>
            <p:sp>
              <p:nvSpPr>
                <p:cNvPr id="3920" name="Google Shape;3920;p74"/>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4"/>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2" name="Google Shape;3922;p74"/>
            <p:cNvGrpSpPr/>
            <p:nvPr/>
          </p:nvGrpSpPr>
          <p:grpSpPr>
            <a:xfrm>
              <a:off x="3977681" y="3230323"/>
              <a:ext cx="94584" cy="84085"/>
              <a:chOff x="3977681" y="3230323"/>
              <a:chExt cx="94584" cy="84085"/>
            </a:xfrm>
          </p:grpSpPr>
          <p:grpSp>
            <p:nvGrpSpPr>
              <p:cNvPr id="3923" name="Google Shape;3923;p74"/>
              <p:cNvGrpSpPr/>
              <p:nvPr/>
            </p:nvGrpSpPr>
            <p:grpSpPr>
              <a:xfrm>
                <a:off x="4000135" y="3243041"/>
                <a:ext cx="59570" cy="57186"/>
                <a:chOff x="4000135" y="3243041"/>
                <a:chExt cx="59570" cy="57186"/>
              </a:xfrm>
            </p:grpSpPr>
            <p:sp>
              <p:nvSpPr>
                <p:cNvPr id="3924" name="Google Shape;3924;p74"/>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4"/>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4"/>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7" name="Google Shape;3927;p74"/>
              <p:cNvGrpSpPr/>
              <p:nvPr/>
            </p:nvGrpSpPr>
            <p:grpSpPr>
              <a:xfrm>
                <a:off x="3977681" y="3245872"/>
                <a:ext cx="37783" cy="32380"/>
                <a:chOff x="3977681" y="3245872"/>
                <a:chExt cx="37783" cy="32380"/>
              </a:xfrm>
            </p:grpSpPr>
            <p:sp>
              <p:nvSpPr>
                <p:cNvPr id="3928" name="Google Shape;3928;p74"/>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4"/>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0" name="Google Shape;3930;p74"/>
              <p:cNvGrpSpPr/>
              <p:nvPr/>
            </p:nvGrpSpPr>
            <p:grpSpPr>
              <a:xfrm>
                <a:off x="4040860" y="3262672"/>
                <a:ext cx="31405" cy="27001"/>
                <a:chOff x="4040860" y="3262672"/>
                <a:chExt cx="31405" cy="27001"/>
              </a:xfrm>
            </p:grpSpPr>
            <p:sp>
              <p:nvSpPr>
                <p:cNvPr id="3931" name="Google Shape;3931;p74"/>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4"/>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3" name="Google Shape;3933;p74"/>
              <p:cNvGrpSpPr/>
              <p:nvPr/>
            </p:nvGrpSpPr>
            <p:grpSpPr>
              <a:xfrm>
                <a:off x="4021072" y="3230323"/>
                <a:ext cx="31397" cy="26906"/>
                <a:chOff x="4021072" y="3230323"/>
                <a:chExt cx="31397" cy="26906"/>
              </a:xfrm>
            </p:grpSpPr>
            <p:sp>
              <p:nvSpPr>
                <p:cNvPr id="3934" name="Google Shape;3934;p74"/>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4"/>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6" name="Google Shape;3936;p74"/>
              <p:cNvGrpSpPr/>
              <p:nvPr/>
            </p:nvGrpSpPr>
            <p:grpSpPr>
              <a:xfrm>
                <a:off x="4001472" y="3287462"/>
                <a:ext cx="31499" cy="26945"/>
                <a:chOff x="4001472" y="3287462"/>
                <a:chExt cx="31499" cy="26945"/>
              </a:xfrm>
            </p:grpSpPr>
            <p:sp>
              <p:nvSpPr>
                <p:cNvPr id="3937" name="Google Shape;3937;p74"/>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4"/>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39" name="Google Shape;3939;p74"/>
            <p:cNvGrpSpPr/>
            <p:nvPr/>
          </p:nvGrpSpPr>
          <p:grpSpPr>
            <a:xfrm>
              <a:off x="4084715" y="3258865"/>
              <a:ext cx="184961" cy="137268"/>
              <a:chOff x="4084715" y="3258865"/>
              <a:chExt cx="184961" cy="137268"/>
            </a:xfrm>
          </p:grpSpPr>
          <p:grpSp>
            <p:nvGrpSpPr>
              <p:cNvPr id="3940" name="Google Shape;3940;p74"/>
              <p:cNvGrpSpPr/>
              <p:nvPr/>
            </p:nvGrpSpPr>
            <p:grpSpPr>
              <a:xfrm>
                <a:off x="4107453" y="3271583"/>
                <a:ext cx="153470" cy="110275"/>
                <a:chOff x="4107453" y="3271583"/>
                <a:chExt cx="153470" cy="110275"/>
              </a:xfrm>
            </p:grpSpPr>
            <p:sp>
              <p:nvSpPr>
                <p:cNvPr id="3941" name="Google Shape;3941;p74"/>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4"/>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4"/>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4"/>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5" name="Google Shape;3945;p74"/>
              <p:cNvGrpSpPr/>
              <p:nvPr/>
            </p:nvGrpSpPr>
            <p:grpSpPr>
              <a:xfrm>
                <a:off x="4136947" y="3258865"/>
                <a:ext cx="31499" cy="27001"/>
                <a:chOff x="4136947" y="3258865"/>
                <a:chExt cx="31499" cy="27001"/>
              </a:xfrm>
            </p:grpSpPr>
            <p:sp>
              <p:nvSpPr>
                <p:cNvPr id="3946" name="Google Shape;3946;p74"/>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4"/>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8" name="Google Shape;3948;p74"/>
              <p:cNvGrpSpPr/>
              <p:nvPr/>
            </p:nvGrpSpPr>
            <p:grpSpPr>
              <a:xfrm>
                <a:off x="4084715" y="3266478"/>
                <a:ext cx="31468" cy="26898"/>
                <a:chOff x="4084715" y="3266478"/>
                <a:chExt cx="31468" cy="26898"/>
              </a:xfrm>
            </p:grpSpPr>
            <p:sp>
              <p:nvSpPr>
                <p:cNvPr id="3949" name="Google Shape;3949;p74"/>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4"/>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74"/>
              <p:cNvGrpSpPr/>
              <p:nvPr/>
            </p:nvGrpSpPr>
            <p:grpSpPr>
              <a:xfrm>
                <a:off x="4159213" y="3279849"/>
                <a:ext cx="31405" cy="26945"/>
                <a:chOff x="4159213" y="3279849"/>
                <a:chExt cx="31405" cy="26945"/>
              </a:xfrm>
            </p:grpSpPr>
            <p:sp>
              <p:nvSpPr>
                <p:cNvPr id="3952" name="Google Shape;3952;p74"/>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4"/>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74"/>
              <p:cNvGrpSpPr/>
              <p:nvPr/>
            </p:nvGrpSpPr>
            <p:grpSpPr>
              <a:xfrm>
                <a:off x="4201550" y="3266502"/>
                <a:ext cx="31405" cy="26883"/>
                <a:chOff x="4201550" y="3266502"/>
                <a:chExt cx="31405" cy="26883"/>
              </a:xfrm>
            </p:grpSpPr>
            <p:sp>
              <p:nvSpPr>
                <p:cNvPr id="3955" name="Google Shape;3955;p74"/>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4"/>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74"/>
              <p:cNvGrpSpPr/>
              <p:nvPr/>
            </p:nvGrpSpPr>
            <p:grpSpPr>
              <a:xfrm>
                <a:off x="4201550" y="3338278"/>
                <a:ext cx="31405" cy="26930"/>
                <a:chOff x="4201550" y="3338278"/>
                <a:chExt cx="31405" cy="26930"/>
              </a:xfrm>
            </p:grpSpPr>
            <p:sp>
              <p:nvSpPr>
                <p:cNvPr id="3958" name="Google Shape;3958;p74"/>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4"/>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74"/>
              <p:cNvGrpSpPr/>
              <p:nvPr/>
            </p:nvGrpSpPr>
            <p:grpSpPr>
              <a:xfrm>
                <a:off x="4238272" y="3369132"/>
                <a:ext cx="31405" cy="27001"/>
                <a:chOff x="4238272" y="3369132"/>
                <a:chExt cx="31405" cy="27001"/>
              </a:xfrm>
            </p:grpSpPr>
            <p:sp>
              <p:nvSpPr>
                <p:cNvPr id="3961" name="Google Shape;3961;p74"/>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4"/>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3" name="Google Shape;3963;p74"/>
            <p:cNvGrpSpPr/>
            <p:nvPr/>
          </p:nvGrpSpPr>
          <p:grpSpPr>
            <a:xfrm>
              <a:off x="4068639" y="3200169"/>
              <a:ext cx="77643" cy="37272"/>
              <a:chOff x="4068639" y="3200169"/>
              <a:chExt cx="77643" cy="37272"/>
            </a:xfrm>
          </p:grpSpPr>
          <p:sp>
            <p:nvSpPr>
              <p:cNvPr id="3964" name="Google Shape;3964;p74"/>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5" name="Google Shape;3965;p74"/>
              <p:cNvGrpSpPr/>
              <p:nvPr/>
            </p:nvGrpSpPr>
            <p:grpSpPr>
              <a:xfrm>
                <a:off x="4114878" y="3200169"/>
                <a:ext cx="31405" cy="26993"/>
                <a:chOff x="4114878" y="3200169"/>
                <a:chExt cx="31405" cy="26993"/>
              </a:xfrm>
            </p:grpSpPr>
            <p:sp>
              <p:nvSpPr>
                <p:cNvPr id="3966" name="Google Shape;3966;p74"/>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4"/>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74"/>
              <p:cNvGrpSpPr/>
              <p:nvPr/>
            </p:nvGrpSpPr>
            <p:grpSpPr>
              <a:xfrm>
                <a:off x="4068639" y="3210535"/>
                <a:ext cx="31499" cy="26906"/>
                <a:chOff x="4068639" y="3210535"/>
                <a:chExt cx="31499" cy="26906"/>
              </a:xfrm>
            </p:grpSpPr>
            <p:sp>
              <p:nvSpPr>
                <p:cNvPr id="3969" name="Google Shape;3969;p74"/>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4"/>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1" name="Google Shape;3971;p74"/>
            <p:cNvGrpSpPr/>
            <p:nvPr/>
          </p:nvGrpSpPr>
          <p:grpSpPr>
            <a:xfrm>
              <a:off x="3869702" y="3066935"/>
              <a:ext cx="382664" cy="190294"/>
              <a:chOff x="3869702" y="3066935"/>
              <a:chExt cx="382664" cy="190294"/>
            </a:xfrm>
          </p:grpSpPr>
          <p:grpSp>
            <p:nvGrpSpPr>
              <p:cNvPr id="3972" name="Google Shape;3972;p74"/>
              <p:cNvGrpSpPr/>
              <p:nvPr/>
            </p:nvGrpSpPr>
            <p:grpSpPr>
              <a:xfrm>
                <a:off x="3888633" y="3082351"/>
                <a:ext cx="351172" cy="160698"/>
                <a:chOff x="3888633" y="3082351"/>
                <a:chExt cx="351172" cy="160698"/>
              </a:xfrm>
            </p:grpSpPr>
            <p:sp>
              <p:nvSpPr>
                <p:cNvPr id="3973" name="Google Shape;3973;p74"/>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4"/>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4"/>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4"/>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4"/>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4"/>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9" name="Google Shape;3979;p74"/>
              <p:cNvGrpSpPr/>
              <p:nvPr/>
            </p:nvGrpSpPr>
            <p:grpSpPr>
              <a:xfrm>
                <a:off x="4143703" y="3066935"/>
                <a:ext cx="37783" cy="32357"/>
                <a:chOff x="4143703" y="3066935"/>
                <a:chExt cx="37783" cy="32357"/>
              </a:xfrm>
            </p:grpSpPr>
            <p:sp>
              <p:nvSpPr>
                <p:cNvPr id="3980" name="Google Shape;3980;p74"/>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4"/>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2" name="Google Shape;3982;p74"/>
              <p:cNvGrpSpPr/>
              <p:nvPr/>
            </p:nvGrpSpPr>
            <p:grpSpPr>
              <a:xfrm>
                <a:off x="4044565" y="3103563"/>
                <a:ext cx="37783" cy="32451"/>
                <a:chOff x="4044565" y="3103563"/>
                <a:chExt cx="37783" cy="32451"/>
              </a:xfrm>
            </p:grpSpPr>
            <p:sp>
              <p:nvSpPr>
                <p:cNvPr id="3983" name="Google Shape;3983;p74"/>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4"/>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5" name="Google Shape;3985;p74"/>
              <p:cNvGrpSpPr/>
              <p:nvPr/>
            </p:nvGrpSpPr>
            <p:grpSpPr>
              <a:xfrm>
                <a:off x="4017454" y="3188237"/>
                <a:ext cx="37776" cy="32357"/>
                <a:chOff x="4017454" y="3188237"/>
                <a:chExt cx="37776" cy="32357"/>
              </a:xfrm>
            </p:grpSpPr>
            <p:sp>
              <p:nvSpPr>
                <p:cNvPr id="3986" name="Google Shape;3986;p74"/>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4"/>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8" name="Google Shape;3988;p74"/>
              <p:cNvGrpSpPr/>
              <p:nvPr/>
            </p:nvGrpSpPr>
            <p:grpSpPr>
              <a:xfrm>
                <a:off x="3921548" y="3157509"/>
                <a:ext cx="37783" cy="32357"/>
                <a:chOff x="3921548" y="3157509"/>
                <a:chExt cx="37783" cy="32357"/>
              </a:xfrm>
            </p:grpSpPr>
            <p:sp>
              <p:nvSpPr>
                <p:cNvPr id="3989" name="Google Shape;3989;p74"/>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4"/>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1" name="Google Shape;3991;p74"/>
              <p:cNvGrpSpPr/>
              <p:nvPr/>
            </p:nvGrpSpPr>
            <p:grpSpPr>
              <a:xfrm>
                <a:off x="3939056" y="3211620"/>
                <a:ext cx="37783" cy="32380"/>
                <a:chOff x="3939056" y="3211620"/>
                <a:chExt cx="37783" cy="32380"/>
              </a:xfrm>
            </p:grpSpPr>
            <p:sp>
              <p:nvSpPr>
                <p:cNvPr id="3992" name="Google Shape;3992;p74"/>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4"/>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4" name="Google Shape;3994;p74"/>
              <p:cNvGrpSpPr/>
              <p:nvPr/>
            </p:nvGrpSpPr>
            <p:grpSpPr>
              <a:xfrm>
                <a:off x="4176240" y="3136965"/>
                <a:ext cx="31405" cy="26930"/>
                <a:chOff x="4176240" y="3136965"/>
                <a:chExt cx="31405" cy="26930"/>
              </a:xfrm>
            </p:grpSpPr>
            <p:sp>
              <p:nvSpPr>
                <p:cNvPr id="3995" name="Google Shape;3995;p74"/>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4"/>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7" name="Google Shape;3997;p74"/>
              <p:cNvGrpSpPr/>
              <p:nvPr/>
            </p:nvGrpSpPr>
            <p:grpSpPr>
              <a:xfrm>
                <a:off x="4133148" y="3152593"/>
                <a:ext cx="31499" cy="27001"/>
                <a:chOff x="4133148" y="3152593"/>
                <a:chExt cx="31499" cy="27001"/>
              </a:xfrm>
            </p:grpSpPr>
            <p:sp>
              <p:nvSpPr>
                <p:cNvPr id="3998" name="Google Shape;3998;p74"/>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4"/>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0" name="Google Shape;4000;p74"/>
              <p:cNvGrpSpPr/>
              <p:nvPr/>
            </p:nvGrpSpPr>
            <p:grpSpPr>
              <a:xfrm>
                <a:off x="4220866" y="3073534"/>
                <a:ext cx="31499" cy="26898"/>
                <a:chOff x="4220866" y="3073534"/>
                <a:chExt cx="31499" cy="26898"/>
              </a:xfrm>
            </p:grpSpPr>
            <p:sp>
              <p:nvSpPr>
                <p:cNvPr id="4001" name="Google Shape;4001;p74"/>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4"/>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3" name="Google Shape;4003;p74"/>
              <p:cNvGrpSpPr/>
              <p:nvPr/>
            </p:nvGrpSpPr>
            <p:grpSpPr>
              <a:xfrm>
                <a:off x="3869702" y="3230323"/>
                <a:ext cx="31499" cy="26906"/>
                <a:chOff x="3869702" y="3230323"/>
                <a:chExt cx="31499" cy="26906"/>
              </a:xfrm>
            </p:grpSpPr>
            <p:sp>
              <p:nvSpPr>
                <p:cNvPr id="4004" name="Google Shape;4004;p74"/>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4"/>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06" name="Google Shape;4006;p74"/>
            <p:cNvGrpSpPr/>
            <p:nvPr/>
          </p:nvGrpSpPr>
          <p:grpSpPr>
            <a:xfrm>
              <a:off x="4271383" y="3065882"/>
              <a:ext cx="304556" cy="341663"/>
              <a:chOff x="4271383" y="3065882"/>
              <a:chExt cx="304556" cy="341663"/>
            </a:xfrm>
          </p:grpSpPr>
          <p:grpSp>
            <p:nvGrpSpPr>
              <p:cNvPr id="4007" name="Google Shape;4007;p74"/>
              <p:cNvGrpSpPr/>
              <p:nvPr/>
            </p:nvGrpSpPr>
            <p:grpSpPr>
              <a:xfrm>
                <a:off x="4293838" y="3078639"/>
                <a:ext cx="269353" cy="311973"/>
                <a:chOff x="4293838" y="3078639"/>
                <a:chExt cx="269353" cy="311973"/>
              </a:xfrm>
            </p:grpSpPr>
            <p:sp>
              <p:nvSpPr>
                <p:cNvPr id="4008" name="Google Shape;4008;p74"/>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4"/>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4"/>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4"/>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4"/>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4"/>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4"/>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4"/>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4"/>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4"/>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4"/>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4"/>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4"/>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4"/>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4"/>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4"/>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4"/>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5" name="Google Shape;4025;p74"/>
              <p:cNvGrpSpPr/>
              <p:nvPr/>
            </p:nvGrpSpPr>
            <p:grpSpPr>
              <a:xfrm>
                <a:off x="4538164" y="3342061"/>
                <a:ext cx="37776" cy="32380"/>
                <a:chOff x="4538164" y="3342061"/>
                <a:chExt cx="37776" cy="32380"/>
              </a:xfrm>
            </p:grpSpPr>
            <p:sp>
              <p:nvSpPr>
                <p:cNvPr id="4026" name="Google Shape;4026;p74"/>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4"/>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8" name="Google Shape;4028;p74"/>
              <p:cNvGrpSpPr/>
              <p:nvPr/>
            </p:nvGrpSpPr>
            <p:grpSpPr>
              <a:xfrm>
                <a:off x="4271383" y="3194742"/>
                <a:ext cx="37783" cy="32420"/>
                <a:chOff x="4271383" y="3194742"/>
                <a:chExt cx="37783" cy="32420"/>
              </a:xfrm>
            </p:grpSpPr>
            <p:sp>
              <p:nvSpPr>
                <p:cNvPr id="4029" name="Google Shape;4029;p74"/>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4"/>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1" name="Google Shape;4031;p74"/>
              <p:cNvGrpSpPr/>
              <p:nvPr/>
            </p:nvGrpSpPr>
            <p:grpSpPr>
              <a:xfrm>
                <a:off x="4284416" y="3084058"/>
                <a:ext cx="37783" cy="32357"/>
                <a:chOff x="4284416" y="3084058"/>
                <a:chExt cx="37783" cy="32357"/>
              </a:xfrm>
            </p:grpSpPr>
            <p:sp>
              <p:nvSpPr>
                <p:cNvPr id="4032" name="Google Shape;4032;p74"/>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4"/>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4" name="Google Shape;4034;p74"/>
              <p:cNvGrpSpPr/>
              <p:nvPr/>
            </p:nvGrpSpPr>
            <p:grpSpPr>
              <a:xfrm>
                <a:off x="4478697" y="3297561"/>
                <a:ext cx="37776" cy="32451"/>
                <a:chOff x="4478697" y="3297561"/>
                <a:chExt cx="37776" cy="32451"/>
              </a:xfrm>
            </p:grpSpPr>
            <p:sp>
              <p:nvSpPr>
                <p:cNvPr id="4035" name="Google Shape;4035;p74"/>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4"/>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7" name="Google Shape;4037;p74"/>
              <p:cNvGrpSpPr/>
              <p:nvPr/>
            </p:nvGrpSpPr>
            <p:grpSpPr>
              <a:xfrm>
                <a:off x="4411813" y="3331711"/>
                <a:ext cx="37776" cy="32451"/>
                <a:chOff x="4411813" y="3331711"/>
                <a:chExt cx="37776" cy="32451"/>
              </a:xfrm>
            </p:grpSpPr>
            <p:sp>
              <p:nvSpPr>
                <p:cNvPr id="4038" name="Google Shape;4038;p74"/>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4"/>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0" name="Google Shape;4040;p74"/>
              <p:cNvGrpSpPr/>
              <p:nvPr/>
            </p:nvGrpSpPr>
            <p:grpSpPr>
              <a:xfrm>
                <a:off x="4337984" y="3375188"/>
                <a:ext cx="37776" cy="32357"/>
                <a:chOff x="4337984" y="3375188"/>
                <a:chExt cx="37776" cy="32357"/>
              </a:xfrm>
            </p:grpSpPr>
            <p:sp>
              <p:nvSpPr>
                <p:cNvPr id="4041" name="Google Shape;4041;p74"/>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4"/>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3" name="Google Shape;4043;p74"/>
              <p:cNvGrpSpPr/>
              <p:nvPr/>
            </p:nvGrpSpPr>
            <p:grpSpPr>
              <a:xfrm>
                <a:off x="4494867" y="3090530"/>
                <a:ext cx="37878" cy="32451"/>
                <a:chOff x="4494867" y="3090530"/>
                <a:chExt cx="37878" cy="32451"/>
              </a:xfrm>
            </p:grpSpPr>
            <p:sp>
              <p:nvSpPr>
                <p:cNvPr id="4044" name="Google Shape;4044;p74"/>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4"/>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6" name="Google Shape;4046;p74"/>
              <p:cNvGrpSpPr/>
              <p:nvPr/>
            </p:nvGrpSpPr>
            <p:grpSpPr>
              <a:xfrm>
                <a:off x="4525124" y="3207774"/>
                <a:ext cx="37783" cy="32420"/>
                <a:chOff x="4525124" y="3207774"/>
                <a:chExt cx="37783" cy="32420"/>
              </a:xfrm>
            </p:grpSpPr>
            <p:sp>
              <p:nvSpPr>
                <p:cNvPr id="4047" name="Google Shape;4047;p74"/>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4"/>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9" name="Google Shape;4049;p74"/>
              <p:cNvGrpSpPr/>
              <p:nvPr/>
            </p:nvGrpSpPr>
            <p:grpSpPr>
              <a:xfrm>
                <a:off x="4440544" y="3176479"/>
                <a:ext cx="31499" cy="26898"/>
                <a:chOff x="4440544" y="3176479"/>
                <a:chExt cx="31499" cy="26898"/>
              </a:xfrm>
            </p:grpSpPr>
            <p:sp>
              <p:nvSpPr>
                <p:cNvPr id="4050" name="Google Shape;4050;p74"/>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4"/>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2" name="Google Shape;4052;p74"/>
              <p:cNvGrpSpPr/>
              <p:nvPr/>
            </p:nvGrpSpPr>
            <p:grpSpPr>
              <a:xfrm>
                <a:off x="4350545" y="3156400"/>
                <a:ext cx="31405" cy="27001"/>
                <a:chOff x="4350545" y="3156400"/>
                <a:chExt cx="31405" cy="27001"/>
              </a:xfrm>
            </p:grpSpPr>
            <p:sp>
              <p:nvSpPr>
                <p:cNvPr id="4053" name="Google Shape;4053;p74"/>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4"/>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5" name="Google Shape;4055;p74"/>
              <p:cNvGrpSpPr/>
              <p:nvPr/>
            </p:nvGrpSpPr>
            <p:grpSpPr>
              <a:xfrm>
                <a:off x="4376703" y="3255058"/>
                <a:ext cx="31405" cy="27001"/>
                <a:chOff x="4376703" y="3255058"/>
                <a:chExt cx="31405" cy="27001"/>
              </a:xfrm>
            </p:grpSpPr>
            <p:sp>
              <p:nvSpPr>
                <p:cNvPr id="4056" name="Google Shape;4056;p74"/>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4"/>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8" name="Google Shape;4058;p74"/>
              <p:cNvGrpSpPr/>
              <p:nvPr/>
            </p:nvGrpSpPr>
            <p:grpSpPr>
              <a:xfrm>
                <a:off x="4331322" y="3283656"/>
                <a:ext cx="31405" cy="26945"/>
                <a:chOff x="4331322" y="3283656"/>
                <a:chExt cx="31405" cy="26945"/>
              </a:xfrm>
            </p:grpSpPr>
            <p:sp>
              <p:nvSpPr>
                <p:cNvPr id="4059" name="Google Shape;4059;p74"/>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4"/>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1" name="Google Shape;4061;p74"/>
              <p:cNvGrpSpPr/>
              <p:nvPr/>
            </p:nvGrpSpPr>
            <p:grpSpPr>
              <a:xfrm>
                <a:off x="4380510" y="3065882"/>
                <a:ext cx="31405" cy="26938"/>
                <a:chOff x="4380510" y="3065882"/>
                <a:chExt cx="31405" cy="26938"/>
              </a:xfrm>
            </p:grpSpPr>
            <p:sp>
              <p:nvSpPr>
                <p:cNvPr id="4062" name="Google Shape;4062;p74"/>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4"/>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64" name="Google Shape;4064;p74"/>
            <p:cNvGrpSpPr/>
            <p:nvPr/>
          </p:nvGrpSpPr>
          <p:grpSpPr>
            <a:xfrm>
              <a:off x="4558998" y="3188237"/>
              <a:ext cx="1280131" cy="1052746"/>
              <a:chOff x="4558998" y="3188237"/>
              <a:chExt cx="1280131" cy="1052746"/>
            </a:xfrm>
          </p:grpSpPr>
          <p:sp>
            <p:nvSpPr>
              <p:cNvPr id="4065" name="Google Shape;4065;p74"/>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6" name="Google Shape;4066;p74"/>
              <p:cNvGrpSpPr/>
              <p:nvPr/>
            </p:nvGrpSpPr>
            <p:grpSpPr>
              <a:xfrm>
                <a:off x="4579164" y="3203653"/>
                <a:ext cx="1244833" cy="1020397"/>
                <a:chOff x="4579164" y="3203653"/>
                <a:chExt cx="1244833" cy="1020397"/>
              </a:xfrm>
            </p:grpSpPr>
            <p:sp>
              <p:nvSpPr>
                <p:cNvPr id="4067" name="Google Shape;4067;p74"/>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4"/>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9" name="Google Shape;4069;p74"/>
                <p:cNvGrpSpPr/>
                <p:nvPr/>
              </p:nvGrpSpPr>
              <p:grpSpPr>
                <a:xfrm>
                  <a:off x="4579164" y="3203653"/>
                  <a:ext cx="1244833" cy="1020397"/>
                  <a:chOff x="4579164" y="3203653"/>
                  <a:chExt cx="1244833" cy="1020397"/>
                </a:xfrm>
              </p:grpSpPr>
              <p:sp>
                <p:nvSpPr>
                  <p:cNvPr id="4070" name="Google Shape;4070;p74"/>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4"/>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2" name="Google Shape;4072;p74"/>
                  <p:cNvGrpSpPr/>
                  <p:nvPr/>
                </p:nvGrpSpPr>
                <p:grpSpPr>
                  <a:xfrm>
                    <a:off x="4579164" y="3203653"/>
                    <a:ext cx="1244833" cy="1020397"/>
                    <a:chOff x="4579164" y="3203653"/>
                    <a:chExt cx="1244833" cy="1020397"/>
                  </a:xfrm>
                </p:grpSpPr>
                <p:sp>
                  <p:nvSpPr>
                    <p:cNvPr id="4073" name="Google Shape;4073;p74"/>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4"/>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4"/>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4"/>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4"/>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4"/>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4"/>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4"/>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1" name="Google Shape;4081;p74"/>
                    <p:cNvGrpSpPr/>
                    <p:nvPr/>
                  </p:nvGrpSpPr>
                  <p:grpSpPr>
                    <a:xfrm>
                      <a:off x="4579164" y="3203653"/>
                      <a:ext cx="1244833" cy="1020397"/>
                      <a:chOff x="4579164" y="3203653"/>
                      <a:chExt cx="1244833" cy="1020397"/>
                    </a:xfrm>
                  </p:grpSpPr>
                  <p:sp>
                    <p:nvSpPr>
                      <p:cNvPr id="4082" name="Google Shape;4082;p74"/>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4"/>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4"/>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4"/>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4"/>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4"/>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4"/>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4"/>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4"/>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4"/>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4"/>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4"/>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4"/>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4"/>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6" name="Google Shape;4096;p74"/>
                      <p:cNvGrpSpPr/>
                      <p:nvPr/>
                    </p:nvGrpSpPr>
                    <p:grpSpPr>
                      <a:xfrm>
                        <a:off x="4579164" y="3203653"/>
                        <a:ext cx="1244833" cy="1020397"/>
                        <a:chOff x="4579164" y="3203653"/>
                        <a:chExt cx="1244833" cy="1020397"/>
                      </a:xfrm>
                    </p:grpSpPr>
                    <p:sp>
                      <p:nvSpPr>
                        <p:cNvPr id="4097" name="Google Shape;4097;p74"/>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4"/>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4"/>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4"/>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4"/>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4"/>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4"/>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4"/>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4"/>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4"/>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4"/>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4"/>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4"/>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4"/>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4"/>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4"/>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4"/>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4"/>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4"/>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4"/>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4"/>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4"/>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4"/>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4"/>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1" name="Google Shape;4121;p74"/>
                        <p:cNvGrpSpPr/>
                        <p:nvPr/>
                      </p:nvGrpSpPr>
                      <p:grpSpPr>
                        <a:xfrm>
                          <a:off x="4579164" y="3203653"/>
                          <a:ext cx="1244833" cy="1020397"/>
                          <a:chOff x="4579164" y="3203653"/>
                          <a:chExt cx="1244833" cy="1020397"/>
                        </a:xfrm>
                      </p:grpSpPr>
                      <p:sp>
                        <p:nvSpPr>
                          <p:cNvPr id="4122" name="Google Shape;4122;p74"/>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3" name="Google Shape;4123;p74"/>
                          <p:cNvGrpSpPr/>
                          <p:nvPr/>
                        </p:nvGrpSpPr>
                        <p:grpSpPr>
                          <a:xfrm>
                            <a:off x="4579164" y="3203653"/>
                            <a:ext cx="1244833" cy="1020397"/>
                            <a:chOff x="4579164" y="3203653"/>
                            <a:chExt cx="1244833" cy="1020397"/>
                          </a:xfrm>
                        </p:grpSpPr>
                        <p:sp>
                          <p:nvSpPr>
                            <p:cNvPr id="4124" name="Google Shape;4124;p74"/>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4"/>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4"/>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4"/>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4"/>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4"/>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4"/>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1" name="Google Shape;4131;p74"/>
                            <p:cNvGrpSpPr/>
                            <p:nvPr/>
                          </p:nvGrpSpPr>
                          <p:grpSpPr>
                            <a:xfrm>
                              <a:off x="4579164" y="3203653"/>
                              <a:ext cx="1244833" cy="1020397"/>
                              <a:chOff x="4579164" y="3203653"/>
                              <a:chExt cx="1244833" cy="1020397"/>
                            </a:xfrm>
                          </p:grpSpPr>
                          <p:sp>
                            <p:nvSpPr>
                              <p:cNvPr id="4132" name="Google Shape;4132;p74"/>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4"/>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4"/>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4"/>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4"/>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4"/>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4"/>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4"/>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4"/>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4"/>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4"/>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4"/>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4"/>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5" name="Google Shape;4145;p74"/>
                              <p:cNvGrpSpPr/>
                              <p:nvPr/>
                            </p:nvGrpSpPr>
                            <p:grpSpPr>
                              <a:xfrm>
                                <a:off x="4579164" y="3203653"/>
                                <a:ext cx="1244833" cy="1020397"/>
                                <a:chOff x="4579164" y="3203653"/>
                                <a:chExt cx="1244833" cy="1020397"/>
                              </a:xfrm>
                            </p:grpSpPr>
                            <p:sp>
                              <p:nvSpPr>
                                <p:cNvPr id="4146" name="Google Shape;4146;p74"/>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4"/>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4"/>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4"/>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4"/>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4"/>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4"/>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3" name="Google Shape;4153;p74"/>
                                <p:cNvGrpSpPr/>
                                <p:nvPr/>
                              </p:nvGrpSpPr>
                              <p:grpSpPr>
                                <a:xfrm>
                                  <a:off x="4579164" y="3203653"/>
                                  <a:ext cx="1244833" cy="1020397"/>
                                  <a:chOff x="4579164" y="3203653"/>
                                  <a:chExt cx="1244833" cy="1020397"/>
                                </a:xfrm>
                              </p:grpSpPr>
                              <p:sp>
                                <p:nvSpPr>
                                  <p:cNvPr id="4154" name="Google Shape;4154;p74"/>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4"/>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4"/>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4"/>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4"/>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9" name="Google Shape;4159;p74"/>
                                  <p:cNvGrpSpPr/>
                                  <p:nvPr/>
                                </p:nvGrpSpPr>
                                <p:grpSpPr>
                                  <a:xfrm>
                                    <a:off x="4579164" y="3203653"/>
                                    <a:ext cx="1244833" cy="1020397"/>
                                    <a:chOff x="4579164" y="3203653"/>
                                    <a:chExt cx="1244833" cy="1020397"/>
                                  </a:xfrm>
                                </p:grpSpPr>
                                <p:sp>
                                  <p:nvSpPr>
                                    <p:cNvPr id="4160" name="Google Shape;4160;p74"/>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4"/>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4"/>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4"/>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164" name="Google Shape;4164;p74"/>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4"/>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4"/>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67" name="Google Shape;4167;p74"/>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168" name="Google Shape;4168;p74"/>
              <p:cNvGrpSpPr/>
              <p:nvPr/>
            </p:nvGrpSpPr>
            <p:grpSpPr>
              <a:xfrm>
                <a:off x="4595437" y="3598775"/>
                <a:ext cx="37776" cy="32451"/>
                <a:chOff x="4595437" y="3598775"/>
                <a:chExt cx="37776" cy="32451"/>
              </a:xfrm>
            </p:grpSpPr>
            <p:sp>
              <p:nvSpPr>
                <p:cNvPr id="4169" name="Google Shape;4169;p74"/>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4"/>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1" name="Google Shape;4171;p74"/>
              <p:cNvGrpSpPr/>
              <p:nvPr/>
            </p:nvGrpSpPr>
            <p:grpSpPr>
              <a:xfrm>
                <a:off x="4641864" y="3524443"/>
                <a:ext cx="37776" cy="32380"/>
                <a:chOff x="4641864" y="3524443"/>
                <a:chExt cx="37776" cy="32380"/>
              </a:xfrm>
            </p:grpSpPr>
            <p:sp>
              <p:nvSpPr>
                <p:cNvPr id="4172" name="Google Shape;4172;p74"/>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4"/>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74"/>
              <p:cNvGrpSpPr/>
              <p:nvPr/>
            </p:nvGrpSpPr>
            <p:grpSpPr>
              <a:xfrm>
                <a:off x="4648431" y="3893901"/>
                <a:ext cx="37776" cy="32357"/>
                <a:chOff x="4648431" y="3893901"/>
                <a:chExt cx="37776" cy="32357"/>
              </a:xfrm>
            </p:grpSpPr>
            <p:sp>
              <p:nvSpPr>
                <p:cNvPr id="4175" name="Google Shape;4175;p74"/>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4"/>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7" name="Google Shape;4177;p74"/>
              <p:cNvGrpSpPr/>
              <p:nvPr/>
            </p:nvGrpSpPr>
            <p:grpSpPr>
              <a:xfrm>
                <a:off x="4567752" y="3722908"/>
                <a:ext cx="37870" cy="32380"/>
                <a:chOff x="4567752" y="3722908"/>
                <a:chExt cx="37870" cy="32380"/>
              </a:xfrm>
            </p:grpSpPr>
            <p:sp>
              <p:nvSpPr>
                <p:cNvPr id="4178" name="Google Shape;4178;p74"/>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4"/>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0" name="Google Shape;4180;p74"/>
              <p:cNvGrpSpPr/>
              <p:nvPr/>
            </p:nvGrpSpPr>
            <p:grpSpPr>
              <a:xfrm>
                <a:off x="4617506" y="3652052"/>
                <a:ext cx="37783" cy="32357"/>
                <a:chOff x="4617506" y="3652052"/>
                <a:chExt cx="37783" cy="32357"/>
              </a:xfrm>
            </p:grpSpPr>
            <p:sp>
              <p:nvSpPr>
                <p:cNvPr id="4181" name="Google Shape;4181;p74"/>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4"/>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74"/>
              <p:cNvGrpSpPr/>
              <p:nvPr/>
            </p:nvGrpSpPr>
            <p:grpSpPr>
              <a:xfrm>
                <a:off x="4739005" y="3554149"/>
                <a:ext cx="37870" cy="32357"/>
                <a:chOff x="4739005" y="3554149"/>
                <a:chExt cx="37870" cy="32357"/>
              </a:xfrm>
            </p:grpSpPr>
            <p:sp>
              <p:nvSpPr>
                <p:cNvPr id="4184" name="Google Shape;4184;p74"/>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4"/>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74"/>
              <p:cNvGrpSpPr/>
              <p:nvPr/>
            </p:nvGrpSpPr>
            <p:grpSpPr>
              <a:xfrm>
                <a:off x="4806557" y="3630258"/>
                <a:ext cx="37776" cy="32364"/>
                <a:chOff x="4806557" y="3630258"/>
                <a:chExt cx="37776" cy="32364"/>
              </a:xfrm>
            </p:grpSpPr>
            <p:sp>
              <p:nvSpPr>
                <p:cNvPr id="4187" name="Google Shape;4187;p74"/>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4"/>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74"/>
              <p:cNvGrpSpPr/>
              <p:nvPr/>
            </p:nvGrpSpPr>
            <p:grpSpPr>
              <a:xfrm>
                <a:off x="4737007" y="4004357"/>
                <a:ext cx="37870" cy="32357"/>
                <a:chOff x="4737007" y="4004357"/>
                <a:chExt cx="37870" cy="32357"/>
              </a:xfrm>
            </p:grpSpPr>
            <p:sp>
              <p:nvSpPr>
                <p:cNvPr id="4190" name="Google Shape;4190;p74"/>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4"/>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74"/>
              <p:cNvGrpSpPr/>
              <p:nvPr/>
            </p:nvGrpSpPr>
            <p:grpSpPr>
              <a:xfrm>
                <a:off x="4773634" y="4208627"/>
                <a:ext cx="37776" cy="32357"/>
                <a:chOff x="4773634" y="4208627"/>
                <a:chExt cx="37776" cy="32357"/>
              </a:xfrm>
            </p:grpSpPr>
            <p:sp>
              <p:nvSpPr>
                <p:cNvPr id="4193" name="Google Shape;4193;p74"/>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4"/>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74"/>
              <p:cNvGrpSpPr/>
              <p:nvPr/>
            </p:nvGrpSpPr>
            <p:grpSpPr>
              <a:xfrm>
                <a:off x="4888282" y="4074764"/>
                <a:ext cx="37776" cy="32451"/>
                <a:chOff x="4888282" y="4074764"/>
                <a:chExt cx="37776" cy="32451"/>
              </a:xfrm>
            </p:grpSpPr>
            <p:sp>
              <p:nvSpPr>
                <p:cNvPr id="4196" name="Google Shape;4196;p74"/>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4"/>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74"/>
              <p:cNvGrpSpPr/>
              <p:nvPr/>
            </p:nvGrpSpPr>
            <p:grpSpPr>
              <a:xfrm>
                <a:off x="4901315" y="3804271"/>
                <a:ext cx="37776" cy="32364"/>
                <a:chOff x="4901315" y="3804271"/>
                <a:chExt cx="37776" cy="32364"/>
              </a:xfrm>
            </p:grpSpPr>
            <p:sp>
              <p:nvSpPr>
                <p:cNvPr id="4199" name="Google Shape;4199;p74"/>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4"/>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74"/>
              <p:cNvGrpSpPr/>
              <p:nvPr/>
            </p:nvGrpSpPr>
            <p:grpSpPr>
              <a:xfrm>
                <a:off x="4866394" y="3715035"/>
                <a:ext cx="37846" cy="32357"/>
                <a:chOff x="4866394" y="3715035"/>
                <a:chExt cx="37846" cy="32357"/>
              </a:xfrm>
            </p:grpSpPr>
            <p:sp>
              <p:nvSpPr>
                <p:cNvPr id="4202" name="Google Shape;4202;p74"/>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4"/>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74"/>
              <p:cNvGrpSpPr/>
              <p:nvPr/>
            </p:nvGrpSpPr>
            <p:grpSpPr>
              <a:xfrm>
                <a:off x="4979233" y="3839798"/>
                <a:ext cx="37878" cy="32420"/>
                <a:chOff x="4979233" y="3839798"/>
                <a:chExt cx="37878" cy="32420"/>
              </a:xfrm>
            </p:grpSpPr>
            <p:sp>
              <p:nvSpPr>
                <p:cNvPr id="4205" name="Google Shape;4205;p74"/>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4"/>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7" name="Google Shape;4207;p74"/>
              <p:cNvGrpSpPr/>
              <p:nvPr/>
            </p:nvGrpSpPr>
            <p:grpSpPr>
              <a:xfrm>
                <a:off x="4790662" y="3679147"/>
                <a:ext cx="37783" cy="32380"/>
                <a:chOff x="4790662" y="3679147"/>
                <a:chExt cx="37783" cy="32380"/>
              </a:xfrm>
            </p:grpSpPr>
            <p:sp>
              <p:nvSpPr>
                <p:cNvPr id="4208" name="Google Shape;4208;p74"/>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4"/>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0" name="Google Shape;4210;p74"/>
              <p:cNvGrpSpPr/>
              <p:nvPr/>
            </p:nvGrpSpPr>
            <p:grpSpPr>
              <a:xfrm>
                <a:off x="4857263" y="3557861"/>
                <a:ext cx="37776" cy="32357"/>
                <a:chOff x="4857263" y="3557861"/>
                <a:chExt cx="37776" cy="32357"/>
              </a:xfrm>
            </p:grpSpPr>
            <p:sp>
              <p:nvSpPr>
                <p:cNvPr id="4211" name="Google Shape;4211;p74"/>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4"/>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74"/>
              <p:cNvGrpSpPr/>
              <p:nvPr/>
            </p:nvGrpSpPr>
            <p:grpSpPr>
              <a:xfrm>
                <a:off x="4883902" y="3648033"/>
                <a:ext cx="37783" cy="32380"/>
                <a:chOff x="4883902" y="3648033"/>
                <a:chExt cx="37783" cy="32380"/>
              </a:xfrm>
            </p:grpSpPr>
            <p:sp>
              <p:nvSpPr>
                <p:cNvPr id="4214" name="Google Shape;4214;p74"/>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4"/>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6" name="Google Shape;4216;p74"/>
              <p:cNvGrpSpPr/>
              <p:nvPr/>
            </p:nvGrpSpPr>
            <p:grpSpPr>
              <a:xfrm>
                <a:off x="4907780" y="3347220"/>
                <a:ext cx="37878" cy="32357"/>
                <a:chOff x="4907780" y="3347220"/>
                <a:chExt cx="37878" cy="32357"/>
              </a:xfrm>
            </p:grpSpPr>
            <p:sp>
              <p:nvSpPr>
                <p:cNvPr id="4217" name="Google Shape;4217;p74"/>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4"/>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74"/>
              <p:cNvGrpSpPr/>
              <p:nvPr/>
            </p:nvGrpSpPr>
            <p:grpSpPr>
              <a:xfrm>
                <a:off x="5065048" y="3738150"/>
                <a:ext cx="37783" cy="32364"/>
                <a:chOff x="5065048" y="3738150"/>
                <a:chExt cx="37783" cy="32364"/>
              </a:xfrm>
            </p:grpSpPr>
            <p:sp>
              <p:nvSpPr>
                <p:cNvPr id="4220" name="Google Shape;4220;p74"/>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4"/>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74"/>
              <p:cNvGrpSpPr/>
              <p:nvPr/>
            </p:nvGrpSpPr>
            <p:grpSpPr>
              <a:xfrm>
                <a:off x="5071616" y="3284615"/>
                <a:ext cx="37783" cy="32357"/>
                <a:chOff x="5071616" y="3284615"/>
                <a:chExt cx="37783" cy="32357"/>
              </a:xfrm>
            </p:grpSpPr>
            <p:sp>
              <p:nvSpPr>
                <p:cNvPr id="4223" name="Google Shape;4223;p74"/>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4"/>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74"/>
              <p:cNvGrpSpPr/>
              <p:nvPr/>
            </p:nvGrpSpPr>
            <p:grpSpPr>
              <a:xfrm>
                <a:off x="5389291" y="3759921"/>
                <a:ext cx="37783" cy="32380"/>
                <a:chOff x="5389291" y="3759921"/>
                <a:chExt cx="37783" cy="32380"/>
              </a:xfrm>
            </p:grpSpPr>
            <p:sp>
              <p:nvSpPr>
                <p:cNvPr id="4226" name="Google Shape;4226;p74"/>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4"/>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74"/>
              <p:cNvGrpSpPr/>
              <p:nvPr/>
            </p:nvGrpSpPr>
            <p:grpSpPr>
              <a:xfrm>
                <a:off x="5431534" y="3632932"/>
                <a:ext cx="37878" cy="32451"/>
                <a:chOff x="5431534" y="3632932"/>
                <a:chExt cx="37878" cy="32451"/>
              </a:xfrm>
            </p:grpSpPr>
            <p:sp>
              <p:nvSpPr>
                <p:cNvPr id="4229" name="Google Shape;4229;p74"/>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4"/>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74"/>
              <p:cNvGrpSpPr/>
              <p:nvPr/>
            </p:nvGrpSpPr>
            <p:grpSpPr>
              <a:xfrm>
                <a:off x="5540755" y="3544829"/>
                <a:ext cx="37783" cy="32357"/>
                <a:chOff x="5540755" y="3544829"/>
                <a:chExt cx="37783" cy="32357"/>
              </a:xfrm>
            </p:grpSpPr>
            <p:sp>
              <p:nvSpPr>
                <p:cNvPr id="4232" name="Google Shape;4232;p74"/>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4"/>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74"/>
              <p:cNvGrpSpPr/>
              <p:nvPr/>
            </p:nvGrpSpPr>
            <p:grpSpPr>
              <a:xfrm>
                <a:off x="5579293" y="3412107"/>
                <a:ext cx="37776" cy="32357"/>
                <a:chOff x="5579293" y="3412107"/>
                <a:chExt cx="37776" cy="32357"/>
              </a:xfrm>
            </p:grpSpPr>
            <p:sp>
              <p:nvSpPr>
                <p:cNvPr id="4235" name="Google Shape;4235;p74"/>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4"/>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74"/>
              <p:cNvGrpSpPr/>
              <p:nvPr/>
            </p:nvGrpSpPr>
            <p:grpSpPr>
              <a:xfrm>
                <a:off x="5801346" y="3284615"/>
                <a:ext cx="37783" cy="32357"/>
                <a:chOff x="5801346" y="3284615"/>
                <a:chExt cx="37783" cy="32357"/>
              </a:xfrm>
            </p:grpSpPr>
            <p:sp>
              <p:nvSpPr>
                <p:cNvPr id="4238" name="Google Shape;4238;p74"/>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4"/>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74"/>
              <p:cNvGrpSpPr/>
              <p:nvPr/>
            </p:nvGrpSpPr>
            <p:grpSpPr>
              <a:xfrm>
                <a:off x="5763578" y="3399067"/>
                <a:ext cx="37776" cy="32364"/>
                <a:chOff x="5763578" y="3399067"/>
                <a:chExt cx="37776" cy="32364"/>
              </a:xfrm>
            </p:grpSpPr>
            <p:sp>
              <p:nvSpPr>
                <p:cNvPr id="4241" name="Google Shape;4241;p74"/>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4"/>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74"/>
              <p:cNvGrpSpPr/>
              <p:nvPr/>
            </p:nvGrpSpPr>
            <p:grpSpPr>
              <a:xfrm>
                <a:off x="5395858" y="3230952"/>
                <a:ext cx="37776" cy="32364"/>
                <a:chOff x="5395858" y="3230952"/>
                <a:chExt cx="37776" cy="32364"/>
              </a:xfrm>
            </p:grpSpPr>
            <p:sp>
              <p:nvSpPr>
                <p:cNvPr id="4244" name="Google Shape;4244;p74"/>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4"/>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74"/>
              <p:cNvGrpSpPr/>
              <p:nvPr/>
            </p:nvGrpSpPr>
            <p:grpSpPr>
              <a:xfrm>
                <a:off x="5264088" y="3188237"/>
                <a:ext cx="37776" cy="32357"/>
                <a:chOff x="5264088" y="3188237"/>
                <a:chExt cx="37776" cy="32357"/>
              </a:xfrm>
            </p:grpSpPr>
            <p:sp>
              <p:nvSpPr>
                <p:cNvPr id="4247" name="Google Shape;4247;p74"/>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4"/>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74"/>
              <p:cNvGrpSpPr/>
              <p:nvPr/>
            </p:nvGrpSpPr>
            <p:grpSpPr>
              <a:xfrm>
                <a:off x="5585758" y="3237425"/>
                <a:ext cx="37878" cy="32357"/>
                <a:chOff x="5585758" y="3237425"/>
                <a:chExt cx="37878" cy="32357"/>
              </a:xfrm>
            </p:grpSpPr>
            <p:sp>
              <p:nvSpPr>
                <p:cNvPr id="4250" name="Google Shape;4250;p74"/>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4"/>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74"/>
              <p:cNvGrpSpPr/>
              <p:nvPr/>
            </p:nvGrpSpPr>
            <p:grpSpPr>
              <a:xfrm>
                <a:off x="4874196" y="3291088"/>
                <a:ext cx="37878" cy="32451"/>
                <a:chOff x="4874196" y="3291088"/>
                <a:chExt cx="37878" cy="32451"/>
              </a:xfrm>
            </p:grpSpPr>
            <p:sp>
              <p:nvSpPr>
                <p:cNvPr id="4253" name="Google Shape;4253;p74"/>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4"/>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74"/>
              <p:cNvGrpSpPr/>
              <p:nvPr/>
            </p:nvGrpSpPr>
            <p:grpSpPr>
              <a:xfrm>
                <a:off x="5197770" y="3785466"/>
                <a:ext cx="37783" cy="32427"/>
                <a:chOff x="5197770" y="3785466"/>
                <a:chExt cx="37783" cy="32427"/>
              </a:xfrm>
            </p:grpSpPr>
            <p:sp>
              <p:nvSpPr>
                <p:cNvPr id="4256" name="Google Shape;4256;p74"/>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4"/>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74"/>
              <p:cNvGrpSpPr/>
              <p:nvPr/>
            </p:nvGrpSpPr>
            <p:grpSpPr>
              <a:xfrm>
                <a:off x="5177699" y="3492117"/>
                <a:ext cx="37776" cy="32357"/>
                <a:chOff x="5177699" y="3492117"/>
                <a:chExt cx="37776" cy="32357"/>
              </a:xfrm>
            </p:grpSpPr>
            <p:sp>
              <p:nvSpPr>
                <p:cNvPr id="4259" name="Google Shape;4259;p74"/>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4"/>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1" name="Google Shape;4261;p74"/>
              <p:cNvGrpSpPr/>
              <p:nvPr/>
            </p:nvGrpSpPr>
            <p:grpSpPr>
              <a:xfrm>
                <a:off x="5349431" y="3622346"/>
                <a:ext cx="37870" cy="32380"/>
                <a:chOff x="5349431" y="3622346"/>
                <a:chExt cx="37870" cy="32380"/>
              </a:xfrm>
            </p:grpSpPr>
            <p:sp>
              <p:nvSpPr>
                <p:cNvPr id="4262" name="Google Shape;4262;p74"/>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4"/>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74"/>
              <p:cNvGrpSpPr/>
              <p:nvPr/>
            </p:nvGrpSpPr>
            <p:grpSpPr>
              <a:xfrm>
                <a:off x="5068855" y="3563980"/>
                <a:ext cx="53954" cy="46223"/>
                <a:chOff x="5068855" y="3563980"/>
                <a:chExt cx="53954" cy="46223"/>
              </a:xfrm>
            </p:grpSpPr>
            <p:sp>
              <p:nvSpPr>
                <p:cNvPr id="4265" name="Google Shape;4265;p74"/>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4"/>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7" name="Google Shape;4267;p74"/>
              <p:cNvGrpSpPr/>
              <p:nvPr/>
            </p:nvGrpSpPr>
            <p:grpSpPr>
              <a:xfrm>
                <a:off x="5037654" y="3392507"/>
                <a:ext cx="37870" cy="32451"/>
                <a:chOff x="5037654" y="3392507"/>
                <a:chExt cx="37870" cy="32451"/>
              </a:xfrm>
            </p:grpSpPr>
            <p:sp>
              <p:nvSpPr>
                <p:cNvPr id="4268" name="Google Shape;4268;p74"/>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4"/>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0" name="Google Shape;4270;p74"/>
              <p:cNvGrpSpPr/>
              <p:nvPr/>
            </p:nvGrpSpPr>
            <p:grpSpPr>
              <a:xfrm>
                <a:off x="5456560" y="3368629"/>
                <a:ext cx="37870" cy="32451"/>
                <a:chOff x="5456560" y="3368629"/>
                <a:chExt cx="37870" cy="32451"/>
              </a:xfrm>
            </p:grpSpPr>
            <p:sp>
              <p:nvSpPr>
                <p:cNvPr id="4271" name="Google Shape;4271;p74"/>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4"/>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3" name="Google Shape;4273;p74"/>
              <p:cNvGrpSpPr/>
              <p:nvPr/>
            </p:nvGrpSpPr>
            <p:grpSpPr>
              <a:xfrm>
                <a:off x="4755749" y="3501516"/>
                <a:ext cx="46246" cy="39608"/>
                <a:chOff x="4755749" y="3501516"/>
                <a:chExt cx="46246" cy="39608"/>
              </a:xfrm>
            </p:grpSpPr>
            <p:sp>
              <p:nvSpPr>
                <p:cNvPr id="4274" name="Google Shape;4274;p74"/>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4"/>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74"/>
              <p:cNvGrpSpPr/>
              <p:nvPr/>
            </p:nvGrpSpPr>
            <p:grpSpPr>
              <a:xfrm>
                <a:off x="4681346" y="3485582"/>
                <a:ext cx="37783" cy="32427"/>
                <a:chOff x="4681346" y="3485582"/>
                <a:chExt cx="37783" cy="32427"/>
              </a:xfrm>
            </p:grpSpPr>
            <p:sp>
              <p:nvSpPr>
                <p:cNvPr id="4277" name="Google Shape;4277;p74"/>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4"/>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9" name="Google Shape;4279;p74"/>
              <p:cNvGrpSpPr/>
              <p:nvPr/>
            </p:nvGrpSpPr>
            <p:grpSpPr>
              <a:xfrm>
                <a:off x="4767067" y="3291088"/>
                <a:ext cx="37878" cy="32451"/>
                <a:chOff x="4767067" y="3291088"/>
                <a:chExt cx="37878" cy="32451"/>
              </a:xfrm>
            </p:grpSpPr>
            <p:sp>
              <p:nvSpPr>
                <p:cNvPr id="4280" name="Google Shape;4280;p74"/>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4"/>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74"/>
              <p:cNvGrpSpPr/>
              <p:nvPr/>
            </p:nvGrpSpPr>
            <p:grpSpPr>
              <a:xfrm>
                <a:off x="4687819" y="3405539"/>
                <a:ext cx="37776" cy="32451"/>
                <a:chOff x="4687819" y="3405539"/>
                <a:chExt cx="37776" cy="32451"/>
              </a:xfrm>
            </p:grpSpPr>
            <p:sp>
              <p:nvSpPr>
                <p:cNvPr id="4283" name="Google Shape;4283;p74"/>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4"/>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74"/>
              <p:cNvGrpSpPr/>
              <p:nvPr/>
            </p:nvGrpSpPr>
            <p:grpSpPr>
              <a:xfrm>
                <a:off x="4923101" y="3444809"/>
                <a:ext cx="52813" cy="45318"/>
                <a:chOff x="4923101" y="3444809"/>
                <a:chExt cx="52813" cy="45318"/>
              </a:xfrm>
            </p:grpSpPr>
            <p:sp>
              <p:nvSpPr>
                <p:cNvPr id="4286" name="Google Shape;4286;p74"/>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4"/>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8" name="Google Shape;4288;p74"/>
              <p:cNvGrpSpPr/>
              <p:nvPr/>
            </p:nvGrpSpPr>
            <p:grpSpPr>
              <a:xfrm>
                <a:off x="4846040" y="3654750"/>
                <a:ext cx="31405" cy="26993"/>
                <a:chOff x="4846040" y="3654750"/>
                <a:chExt cx="31405" cy="26993"/>
              </a:xfrm>
            </p:grpSpPr>
            <p:sp>
              <p:nvSpPr>
                <p:cNvPr id="4289" name="Google Shape;4289;p74"/>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4"/>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1" name="Google Shape;4291;p74"/>
              <p:cNvGrpSpPr/>
              <p:nvPr/>
            </p:nvGrpSpPr>
            <p:grpSpPr>
              <a:xfrm>
                <a:off x="4925673" y="3691700"/>
                <a:ext cx="40253" cy="34472"/>
                <a:chOff x="4925673" y="3691700"/>
                <a:chExt cx="40253" cy="34472"/>
              </a:xfrm>
            </p:grpSpPr>
            <p:sp>
              <p:nvSpPr>
                <p:cNvPr id="4292" name="Google Shape;4292;p74"/>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4"/>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4" name="Google Shape;4294;p74"/>
              <p:cNvGrpSpPr/>
              <p:nvPr/>
            </p:nvGrpSpPr>
            <p:grpSpPr>
              <a:xfrm>
                <a:off x="4894653" y="3740848"/>
                <a:ext cx="31405" cy="26906"/>
                <a:chOff x="4894653" y="3740848"/>
                <a:chExt cx="31405" cy="26906"/>
              </a:xfrm>
            </p:grpSpPr>
            <p:sp>
              <p:nvSpPr>
                <p:cNvPr id="4295" name="Google Shape;4295;p74"/>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4"/>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7" name="Google Shape;4297;p74"/>
              <p:cNvGrpSpPr/>
              <p:nvPr/>
            </p:nvGrpSpPr>
            <p:grpSpPr>
              <a:xfrm>
                <a:off x="4962300" y="3696348"/>
                <a:ext cx="38255" cy="32773"/>
                <a:chOff x="4962300" y="3696348"/>
                <a:chExt cx="38255" cy="32773"/>
              </a:xfrm>
            </p:grpSpPr>
            <p:sp>
              <p:nvSpPr>
                <p:cNvPr id="4298" name="Google Shape;4298;p74"/>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4"/>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0" name="Google Shape;4300;p74"/>
              <p:cNvGrpSpPr/>
              <p:nvPr/>
            </p:nvGrpSpPr>
            <p:grpSpPr>
              <a:xfrm>
                <a:off x="4980185" y="3743349"/>
                <a:ext cx="31499" cy="26969"/>
                <a:chOff x="4980185" y="3743349"/>
                <a:chExt cx="31499" cy="26969"/>
              </a:xfrm>
            </p:grpSpPr>
            <p:sp>
              <p:nvSpPr>
                <p:cNvPr id="4301" name="Google Shape;4301;p74"/>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4"/>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74"/>
              <p:cNvGrpSpPr/>
              <p:nvPr/>
            </p:nvGrpSpPr>
            <p:grpSpPr>
              <a:xfrm>
                <a:off x="5013768" y="3734312"/>
                <a:ext cx="31499" cy="26969"/>
                <a:chOff x="5013768" y="3734312"/>
                <a:chExt cx="31499" cy="26969"/>
              </a:xfrm>
            </p:grpSpPr>
            <p:sp>
              <p:nvSpPr>
                <p:cNvPr id="4304" name="Google Shape;4304;p74"/>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4"/>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6" name="Google Shape;4306;p74"/>
              <p:cNvGrpSpPr/>
              <p:nvPr/>
            </p:nvGrpSpPr>
            <p:grpSpPr>
              <a:xfrm>
                <a:off x="5036703" y="3764545"/>
                <a:ext cx="31499" cy="26898"/>
                <a:chOff x="5036703" y="3764545"/>
                <a:chExt cx="31499" cy="26898"/>
              </a:xfrm>
            </p:grpSpPr>
            <p:sp>
              <p:nvSpPr>
                <p:cNvPr id="4307" name="Google Shape;4307;p74"/>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4"/>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9" name="Google Shape;4309;p74"/>
              <p:cNvGrpSpPr/>
              <p:nvPr/>
            </p:nvGrpSpPr>
            <p:grpSpPr>
              <a:xfrm>
                <a:off x="4953546" y="3768352"/>
                <a:ext cx="31405" cy="26898"/>
                <a:chOff x="4953546" y="3768352"/>
                <a:chExt cx="31405" cy="26898"/>
              </a:xfrm>
            </p:grpSpPr>
            <p:sp>
              <p:nvSpPr>
                <p:cNvPr id="4310" name="Google Shape;4310;p74"/>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4"/>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2" name="Google Shape;4312;p74"/>
              <p:cNvGrpSpPr/>
              <p:nvPr/>
            </p:nvGrpSpPr>
            <p:grpSpPr>
              <a:xfrm>
                <a:off x="4964770" y="3814016"/>
                <a:ext cx="31499" cy="26993"/>
                <a:chOff x="4964770" y="3814016"/>
                <a:chExt cx="31499" cy="26993"/>
              </a:xfrm>
            </p:grpSpPr>
            <p:sp>
              <p:nvSpPr>
                <p:cNvPr id="4313" name="Google Shape;4313;p74"/>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4"/>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5" name="Google Shape;4315;p74"/>
              <p:cNvGrpSpPr/>
              <p:nvPr/>
            </p:nvGrpSpPr>
            <p:grpSpPr>
              <a:xfrm>
                <a:off x="4923290" y="3800504"/>
                <a:ext cx="31468" cy="26898"/>
                <a:chOff x="4923290" y="3800504"/>
                <a:chExt cx="31468" cy="26898"/>
              </a:xfrm>
            </p:grpSpPr>
            <p:sp>
              <p:nvSpPr>
                <p:cNvPr id="4316" name="Google Shape;4316;p74"/>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4"/>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74"/>
              <p:cNvGrpSpPr/>
              <p:nvPr/>
            </p:nvGrpSpPr>
            <p:grpSpPr>
              <a:xfrm>
                <a:off x="5108534" y="3650943"/>
                <a:ext cx="31405" cy="26993"/>
                <a:chOff x="5108534" y="3650943"/>
                <a:chExt cx="31405" cy="26993"/>
              </a:xfrm>
            </p:grpSpPr>
            <p:sp>
              <p:nvSpPr>
                <p:cNvPr id="4319" name="Google Shape;4319;p74"/>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4"/>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1" name="Google Shape;4321;p74"/>
              <p:cNvGrpSpPr/>
              <p:nvPr/>
            </p:nvGrpSpPr>
            <p:grpSpPr>
              <a:xfrm>
                <a:off x="5119380" y="3760739"/>
                <a:ext cx="31499" cy="26993"/>
                <a:chOff x="5119380" y="3760739"/>
                <a:chExt cx="31499" cy="26993"/>
              </a:xfrm>
            </p:grpSpPr>
            <p:sp>
              <p:nvSpPr>
                <p:cNvPr id="4322" name="Google Shape;4322;p74"/>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4"/>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74"/>
              <p:cNvGrpSpPr/>
              <p:nvPr/>
            </p:nvGrpSpPr>
            <p:grpSpPr>
              <a:xfrm>
                <a:off x="5119380" y="3788235"/>
                <a:ext cx="31499" cy="26993"/>
                <a:chOff x="5119380" y="3788235"/>
                <a:chExt cx="31499" cy="26993"/>
              </a:xfrm>
            </p:grpSpPr>
            <p:sp>
              <p:nvSpPr>
                <p:cNvPr id="4325" name="Google Shape;4325;p74"/>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4"/>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74"/>
              <p:cNvGrpSpPr/>
              <p:nvPr/>
            </p:nvGrpSpPr>
            <p:grpSpPr>
              <a:xfrm>
                <a:off x="5158005" y="3875284"/>
                <a:ext cx="31405" cy="27001"/>
                <a:chOff x="5158005" y="3875284"/>
                <a:chExt cx="31405" cy="27001"/>
              </a:xfrm>
            </p:grpSpPr>
            <p:sp>
              <p:nvSpPr>
                <p:cNvPr id="4328" name="Google Shape;4328;p74"/>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4"/>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74"/>
              <p:cNvGrpSpPr/>
              <p:nvPr/>
            </p:nvGrpSpPr>
            <p:grpSpPr>
              <a:xfrm>
                <a:off x="5233163" y="3764545"/>
                <a:ext cx="31499" cy="26898"/>
                <a:chOff x="5233163" y="3764545"/>
                <a:chExt cx="31499" cy="26898"/>
              </a:xfrm>
            </p:grpSpPr>
            <p:sp>
              <p:nvSpPr>
                <p:cNvPr id="4331" name="Google Shape;4331;p74"/>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4"/>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3" name="Google Shape;4333;p74"/>
              <p:cNvGrpSpPr/>
              <p:nvPr/>
            </p:nvGrpSpPr>
            <p:grpSpPr>
              <a:xfrm>
                <a:off x="5276168" y="3805545"/>
                <a:ext cx="31499" cy="26906"/>
                <a:chOff x="5276168" y="3805545"/>
                <a:chExt cx="31499" cy="26906"/>
              </a:xfrm>
            </p:grpSpPr>
            <p:sp>
              <p:nvSpPr>
                <p:cNvPr id="4334" name="Google Shape;4334;p74"/>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4"/>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6" name="Google Shape;4336;p74"/>
              <p:cNvGrpSpPr/>
              <p:nvPr/>
            </p:nvGrpSpPr>
            <p:grpSpPr>
              <a:xfrm>
                <a:off x="5294053" y="3851933"/>
                <a:ext cx="31405" cy="26945"/>
                <a:chOff x="5294053" y="3851933"/>
                <a:chExt cx="31405" cy="26945"/>
              </a:xfrm>
            </p:grpSpPr>
            <p:sp>
              <p:nvSpPr>
                <p:cNvPr id="4337" name="Google Shape;4337;p74"/>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4"/>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74"/>
              <p:cNvGrpSpPr/>
              <p:nvPr/>
            </p:nvGrpSpPr>
            <p:grpSpPr>
              <a:xfrm>
                <a:off x="5341723" y="3851902"/>
                <a:ext cx="31405" cy="26977"/>
                <a:chOff x="5341723" y="3851902"/>
                <a:chExt cx="31405" cy="26977"/>
              </a:xfrm>
            </p:grpSpPr>
            <p:sp>
              <p:nvSpPr>
                <p:cNvPr id="4340" name="Google Shape;4340;p74"/>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4"/>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74"/>
              <p:cNvGrpSpPr/>
              <p:nvPr/>
            </p:nvGrpSpPr>
            <p:grpSpPr>
              <a:xfrm>
                <a:off x="5054871" y="3507855"/>
                <a:ext cx="31405" cy="26993"/>
                <a:chOff x="5054871" y="3507855"/>
                <a:chExt cx="31405" cy="26993"/>
              </a:xfrm>
            </p:grpSpPr>
            <p:sp>
              <p:nvSpPr>
                <p:cNvPr id="4343" name="Google Shape;4343;p74"/>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4"/>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74"/>
              <p:cNvGrpSpPr/>
              <p:nvPr/>
            </p:nvGrpSpPr>
            <p:grpSpPr>
              <a:xfrm>
                <a:off x="4876579" y="3675325"/>
                <a:ext cx="31405" cy="26969"/>
                <a:chOff x="4876579" y="3675325"/>
                <a:chExt cx="31405" cy="26969"/>
              </a:xfrm>
            </p:grpSpPr>
            <p:sp>
              <p:nvSpPr>
                <p:cNvPr id="4346" name="Google Shape;4346;p74"/>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4"/>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74"/>
              <p:cNvGrpSpPr/>
              <p:nvPr/>
            </p:nvGrpSpPr>
            <p:grpSpPr>
              <a:xfrm>
                <a:off x="4842233" y="3688333"/>
                <a:ext cx="31405" cy="26993"/>
                <a:chOff x="4842233" y="3688333"/>
                <a:chExt cx="31405" cy="26993"/>
              </a:xfrm>
            </p:grpSpPr>
            <p:sp>
              <p:nvSpPr>
                <p:cNvPr id="4349" name="Google Shape;4349;p74"/>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4"/>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74"/>
              <p:cNvGrpSpPr/>
              <p:nvPr/>
            </p:nvGrpSpPr>
            <p:grpSpPr>
              <a:xfrm>
                <a:off x="5187876" y="3608032"/>
                <a:ext cx="31405" cy="27001"/>
                <a:chOff x="5187876" y="3608032"/>
                <a:chExt cx="31405" cy="27001"/>
              </a:xfrm>
            </p:grpSpPr>
            <p:sp>
              <p:nvSpPr>
                <p:cNvPr id="4352" name="Google Shape;4352;p74"/>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4"/>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4" name="Google Shape;4354;p74"/>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4"/>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6" name="Google Shape;4356;p74"/>
              <p:cNvGrpSpPr/>
              <p:nvPr/>
            </p:nvGrpSpPr>
            <p:grpSpPr>
              <a:xfrm>
                <a:off x="5269224" y="3304167"/>
                <a:ext cx="40253" cy="34402"/>
                <a:chOff x="5269224" y="3304167"/>
                <a:chExt cx="40253" cy="34402"/>
              </a:xfrm>
            </p:grpSpPr>
            <p:sp>
              <p:nvSpPr>
                <p:cNvPr id="4357" name="Google Shape;4357;p74"/>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4"/>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9" name="Google Shape;4359;p74"/>
              <p:cNvGrpSpPr/>
              <p:nvPr/>
            </p:nvGrpSpPr>
            <p:grpSpPr>
              <a:xfrm>
                <a:off x="5327354" y="3476615"/>
                <a:ext cx="49864" cy="42723"/>
                <a:chOff x="5327354" y="3476615"/>
                <a:chExt cx="49864" cy="42723"/>
              </a:xfrm>
            </p:grpSpPr>
            <p:sp>
              <p:nvSpPr>
                <p:cNvPr id="4360" name="Google Shape;4360;p74"/>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4"/>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2" name="Google Shape;4362;p74"/>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4"/>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4" name="Google Shape;4364;p74"/>
              <p:cNvGrpSpPr/>
              <p:nvPr/>
            </p:nvGrpSpPr>
            <p:grpSpPr>
              <a:xfrm>
                <a:off x="5341723" y="3775957"/>
                <a:ext cx="31405" cy="26898"/>
                <a:chOff x="5341723" y="3775957"/>
                <a:chExt cx="31405" cy="26898"/>
              </a:xfrm>
            </p:grpSpPr>
            <p:sp>
              <p:nvSpPr>
                <p:cNvPr id="4365" name="Google Shape;4365;p74"/>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4"/>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74"/>
              <p:cNvGrpSpPr/>
              <p:nvPr/>
            </p:nvGrpSpPr>
            <p:grpSpPr>
              <a:xfrm>
                <a:off x="5439053" y="3699274"/>
                <a:ext cx="31405" cy="26898"/>
                <a:chOff x="5439053" y="3699274"/>
                <a:chExt cx="31405" cy="26898"/>
              </a:xfrm>
            </p:grpSpPr>
            <p:sp>
              <p:nvSpPr>
                <p:cNvPr id="4368" name="Google Shape;4368;p74"/>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4"/>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74"/>
              <p:cNvGrpSpPr/>
              <p:nvPr/>
            </p:nvGrpSpPr>
            <p:grpSpPr>
              <a:xfrm>
                <a:off x="5412414" y="3622307"/>
                <a:ext cx="31499" cy="26993"/>
                <a:chOff x="5412414" y="3622307"/>
                <a:chExt cx="31499" cy="26993"/>
              </a:xfrm>
            </p:grpSpPr>
            <p:sp>
              <p:nvSpPr>
                <p:cNvPr id="4371" name="Google Shape;4371;p74"/>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4"/>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74"/>
              <p:cNvGrpSpPr/>
              <p:nvPr/>
            </p:nvGrpSpPr>
            <p:grpSpPr>
              <a:xfrm>
                <a:off x="5476254" y="3473949"/>
                <a:ext cx="26835" cy="26930"/>
                <a:chOff x="5476254" y="3473949"/>
                <a:chExt cx="26835" cy="26930"/>
              </a:xfrm>
            </p:grpSpPr>
            <p:sp>
              <p:nvSpPr>
                <p:cNvPr id="4374" name="Google Shape;4374;p74"/>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4"/>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74"/>
              <p:cNvGrpSpPr/>
              <p:nvPr/>
            </p:nvGrpSpPr>
            <p:grpSpPr>
              <a:xfrm>
                <a:off x="5564547" y="3481594"/>
                <a:ext cx="31397" cy="26898"/>
                <a:chOff x="5564547" y="3481594"/>
                <a:chExt cx="31397" cy="26898"/>
              </a:xfrm>
            </p:grpSpPr>
            <p:sp>
              <p:nvSpPr>
                <p:cNvPr id="4377" name="Google Shape;4377;p74"/>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4"/>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74"/>
              <p:cNvGrpSpPr/>
              <p:nvPr/>
            </p:nvGrpSpPr>
            <p:grpSpPr>
              <a:xfrm>
                <a:off x="5534101" y="3470174"/>
                <a:ext cx="31397" cy="26906"/>
                <a:chOff x="5534101" y="3470174"/>
                <a:chExt cx="31397" cy="26906"/>
              </a:xfrm>
            </p:grpSpPr>
            <p:sp>
              <p:nvSpPr>
                <p:cNvPr id="4380" name="Google Shape;4380;p74"/>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4"/>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74"/>
              <p:cNvGrpSpPr/>
              <p:nvPr/>
            </p:nvGrpSpPr>
            <p:grpSpPr>
              <a:xfrm>
                <a:off x="5610879" y="3314486"/>
                <a:ext cx="31499" cy="26938"/>
                <a:chOff x="5610879" y="3314486"/>
                <a:chExt cx="31499" cy="26938"/>
              </a:xfrm>
            </p:grpSpPr>
            <p:sp>
              <p:nvSpPr>
                <p:cNvPr id="4383" name="Google Shape;4383;p74"/>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4"/>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74"/>
              <p:cNvGrpSpPr/>
              <p:nvPr/>
            </p:nvGrpSpPr>
            <p:grpSpPr>
              <a:xfrm>
                <a:off x="4834525" y="3501382"/>
                <a:ext cx="31499" cy="26898"/>
                <a:chOff x="4834525" y="3501382"/>
                <a:chExt cx="31499" cy="26898"/>
              </a:xfrm>
            </p:grpSpPr>
            <p:sp>
              <p:nvSpPr>
                <p:cNvPr id="4386" name="Google Shape;4386;p74"/>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4"/>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74"/>
              <p:cNvGrpSpPr/>
              <p:nvPr/>
            </p:nvGrpSpPr>
            <p:grpSpPr>
              <a:xfrm>
                <a:off x="4898460" y="3580158"/>
                <a:ext cx="31405" cy="26898"/>
                <a:chOff x="4898460" y="3580158"/>
                <a:chExt cx="31405" cy="26898"/>
              </a:xfrm>
            </p:grpSpPr>
            <p:sp>
              <p:nvSpPr>
                <p:cNvPr id="4389" name="Google Shape;4389;p74"/>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4"/>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74"/>
              <p:cNvGrpSpPr/>
              <p:nvPr/>
            </p:nvGrpSpPr>
            <p:grpSpPr>
              <a:xfrm>
                <a:off x="4882667" y="3608032"/>
                <a:ext cx="31499" cy="27001"/>
                <a:chOff x="4882667" y="3608032"/>
                <a:chExt cx="31499" cy="27001"/>
              </a:xfrm>
            </p:grpSpPr>
            <p:sp>
              <p:nvSpPr>
                <p:cNvPr id="4392" name="Google Shape;4392;p74"/>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4"/>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74"/>
              <p:cNvGrpSpPr/>
              <p:nvPr/>
            </p:nvGrpSpPr>
            <p:grpSpPr>
              <a:xfrm>
                <a:off x="4843373" y="3631407"/>
                <a:ext cx="16273" cy="16186"/>
                <a:chOff x="4843373" y="3631407"/>
                <a:chExt cx="16273" cy="16186"/>
              </a:xfrm>
            </p:grpSpPr>
            <p:sp>
              <p:nvSpPr>
                <p:cNvPr id="4395" name="Google Shape;4395;p74"/>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4"/>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74"/>
              <p:cNvGrpSpPr/>
              <p:nvPr/>
            </p:nvGrpSpPr>
            <p:grpSpPr>
              <a:xfrm>
                <a:off x="4727773" y="3591578"/>
                <a:ext cx="31499" cy="26898"/>
                <a:chOff x="4727773" y="3591578"/>
                <a:chExt cx="31499" cy="26898"/>
              </a:xfrm>
            </p:grpSpPr>
            <p:sp>
              <p:nvSpPr>
                <p:cNvPr id="4398" name="Google Shape;4398;p74"/>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4"/>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0" name="Google Shape;4400;p74"/>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4"/>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2" name="Google Shape;4402;p74"/>
              <p:cNvGrpSpPr/>
              <p:nvPr/>
            </p:nvGrpSpPr>
            <p:grpSpPr>
              <a:xfrm>
                <a:off x="4609421" y="3577398"/>
                <a:ext cx="31499" cy="27001"/>
                <a:chOff x="4609421" y="3577398"/>
                <a:chExt cx="31499" cy="27001"/>
              </a:xfrm>
            </p:grpSpPr>
            <p:sp>
              <p:nvSpPr>
                <p:cNvPr id="4403" name="Google Shape;4403;p74"/>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4"/>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5" name="Google Shape;4405;p74"/>
              <p:cNvGrpSpPr/>
              <p:nvPr/>
            </p:nvGrpSpPr>
            <p:grpSpPr>
              <a:xfrm>
                <a:off x="4649289" y="3577398"/>
                <a:ext cx="31499" cy="27001"/>
                <a:chOff x="4649289" y="3577398"/>
                <a:chExt cx="31499" cy="27001"/>
              </a:xfrm>
            </p:grpSpPr>
            <p:sp>
              <p:nvSpPr>
                <p:cNvPr id="4406" name="Google Shape;4406;p74"/>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4"/>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74"/>
              <p:cNvGrpSpPr/>
              <p:nvPr/>
            </p:nvGrpSpPr>
            <p:grpSpPr>
              <a:xfrm>
                <a:off x="4605614" y="3639523"/>
                <a:ext cx="31499" cy="26906"/>
                <a:chOff x="4605614" y="3639523"/>
                <a:chExt cx="31499" cy="26906"/>
              </a:xfrm>
            </p:grpSpPr>
            <p:sp>
              <p:nvSpPr>
                <p:cNvPr id="4409" name="Google Shape;4409;p74"/>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4"/>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1" name="Google Shape;4411;p74"/>
              <p:cNvGrpSpPr/>
              <p:nvPr/>
            </p:nvGrpSpPr>
            <p:grpSpPr>
              <a:xfrm>
                <a:off x="4785149" y="3618846"/>
                <a:ext cx="26930" cy="26843"/>
                <a:chOff x="4785149" y="3618846"/>
                <a:chExt cx="26930" cy="26843"/>
              </a:xfrm>
            </p:grpSpPr>
            <p:sp>
              <p:nvSpPr>
                <p:cNvPr id="4412" name="Google Shape;4412;p74"/>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4"/>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4" name="Google Shape;4414;p74"/>
              <p:cNvGrpSpPr/>
              <p:nvPr/>
            </p:nvGrpSpPr>
            <p:grpSpPr>
              <a:xfrm>
                <a:off x="4810167" y="3601567"/>
                <a:ext cx="31405" cy="26898"/>
                <a:chOff x="4810167" y="3601567"/>
                <a:chExt cx="31405" cy="26898"/>
              </a:xfrm>
            </p:grpSpPr>
            <p:sp>
              <p:nvSpPr>
                <p:cNvPr id="4415" name="Google Shape;4415;p74"/>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4"/>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7" name="Google Shape;4417;p74"/>
              <p:cNvGrpSpPr/>
              <p:nvPr/>
            </p:nvGrpSpPr>
            <p:grpSpPr>
              <a:xfrm>
                <a:off x="4831002" y="3373230"/>
                <a:ext cx="31405" cy="26898"/>
                <a:chOff x="4831002" y="3373230"/>
                <a:chExt cx="31405" cy="26898"/>
              </a:xfrm>
            </p:grpSpPr>
            <p:sp>
              <p:nvSpPr>
                <p:cNvPr id="4418" name="Google Shape;4418;p74"/>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4"/>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0" name="Google Shape;4420;p74"/>
              <p:cNvGrpSpPr/>
              <p:nvPr/>
            </p:nvGrpSpPr>
            <p:grpSpPr>
              <a:xfrm>
                <a:off x="4719311" y="3355054"/>
                <a:ext cx="31499" cy="27001"/>
                <a:chOff x="4719311" y="3355054"/>
                <a:chExt cx="31499" cy="27001"/>
              </a:xfrm>
            </p:grpSpPr>
            <p:sp>
              <p:nvSpPr>
                <p:cNvPr id="4421" name="Google Shape;4421;p74"/>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4"/>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3" name="Google Shape;4423;p74"/>
              <p:cNvGrpSpPr/>
              <p:nvPr/>
            </p:nvGrpSpPr>
            <p:grpSpPr>
              <a:xfrm>
                <a:off x="4798755" y="3450260"/>
                <a:ext cx="26930" cy="26930"/>
                <a:chOff x="4798755" y="3450260"/>
                <a:chExt cx="26930" cy="26930"/>
              </a:xfrm>
            </p:grpSpPr>
            <p:sp>
              <p:nvSpPr>
                <p:cNvPr id="4424" name="Google Shape;4424;p74"/>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4"/>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6" name="Google Shape;4426;p74"/>
              <p:cNvGrpSpPr/>
              <p:nvPr/>
            </p:nvGrpSpPr>
            <p:grpSpPr>
              <a:xfrm>
                <a:off x="4645576" y="3467555"/>
                <a:ext cx="31405" cy="26953"/>
                <a:chOff x="4645576" y="3467555"/>
                <a:chExt cx="31405" cy="26953"/>
              </a:xfrm>
            </p:grpSpPr>
            <p:sp>
              <p:nvSpPr>
                <p:cNvPr id="4427" name="Google Shape;4427;p74"/>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4"/>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9" name="Google Shape;4429;p74"/>
              <p:cNvGrpSpPr/>
              <p:nvPr/>
            </p:nvGrpSpPr>
            <p:grpSpPr>
              <a:xfrm>
                <a:off x="4687631" y="3583965"/>
                <a:ext cx="31499" cy="26898"/>
                <a:chOff x="4687631" y="3583965"/>
                <a:chExt cx="31499" cy="26898"/>
              </a:xfrm>
            </p:grpSpPr>
            <p:sp>
              <p:nvSpPr>
                <p:cNvPr id="4430" name="Google Shape;4430;p74"/>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4"/>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2" name="Google Shape;4432;p74"/>
              <p:cNvGrpSpPr/>
              <p:nvPr/>
            </p:nvGrpSpPr>
            <p:grpSpPr>
              <a:xfrm>
                <a:off x="4719311" y="3471314"/>
                <a:ext cx="31499" cy="27001"/>
                <a:chOff x="4719311" y="3471314"/>
                <a:chExt cx="31499" cy="27001"/>
              </a:xfrm>
            </p:grpSpPr>
            <p:sp>
              <p:nvSpPr>
                <p:cNvPr id="4433" name="Google Shape;4433;p74"/>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4"/>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5" name="Google Shape;4435;p74"/>
              <p:cNvGrpSpPr/>
              <p:nvPr/>
            </p:nvGrpSpPr>
            <p:grpSpPr>
              <a:xfrm>
                <a:off x="4719311" y="3434404"/>
                <a:ext cx="31499" cy="26898"/>
                <a:chOff x="4719311" y="3434404"/>
                <a:chExt cx="31499" cy="26898"/>
              </a:xfrm>
            </p:grpSpPr>
            <p:sp>
              <p:nvSpPr>
                <p:cNvPr id="4436" name="Google Shape;4436;p74"/>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4"/>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8" name="Google Shape;4438;p74"/>
              <p:cNvGrpSpPr/>
              <p:nvPr/>
            </p:nvGrpSpPr>
            <p:grpSpPr>
              <a:xfrm>
                <a:off x="4768876" y="3401772"/>
                <a:ext cx="31499" cy="26898"/>
                <a:chOff x="4768876" y="3401772"/>
                <a:chExt cx="31499" cy="26898"/>
              </a:xfrm>
            </p:grpSpPr>
            <p:sp>
              <p:nvSpPr>
                <p:cNvPr id="4439" name="Google Shape;4439;p74"/>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4"/>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1" name="Google Shape;4441;p74"/>
              <p:cNvGrpSpPr/>
              <p:nvPr/>
            </p:nvGrpSpPr>
            <p:grpSpPr>
              <a:xfrm>
                <a:off x="4762214" y="3471377"/>
                <a:ext cx="26938" cy="26938"/>
                <a:chOff x="4762214" y="3471377"/>
                <a:chExt cx="26938" cy="26938"/>
              </a:xfrm>
            </p:grpSpPr>
            <p:sp>
              <p:nvSpPr>
                <p:cNvPr id="4442" name="Google Shape;4442;p74"/>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4"/>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4" name="Google Shape;4444;p74"/>
              <p:cNvGrpSpPr/>
              <p:nvPr/>
            </p:nvGrpSpPr>
            <p:grpSpPr>
              <a:xfrm>
                <a:off x="4790473" y="3344782"/>
                <a:ext cx="31405" cy="26898"/>
                <a:chOff x="4790473" y="3344782"/>
                <a:chExt cx="31405" cy="26898"/>
              </a:xfrm>
            </p:grpSpPr>
            <p:sp>
              <p:nvSpPr>
                <p:cNvPr id="4445" name="Google Shape;4445;p74"/>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4"/>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7" name="Google Shape;4447;p74"/>
              <p:cNvGrpSpPr/>
              <p:nvPr/>
            </p:nvGrpSpPr>
            <p:grpSpPr>
              <a:xfrm>
                <a:off x="4823774" y="3950733"/>
                <a:ext cx="37398" cy="32034"/>
                <a:chOff x="4823774" y="3950733"/>
                <a:chExt cx="37398" cy="32034"/>
              </a:xfrm>
            </p:grpSpPr>
            <p:sp>
              <p:nvSpPr>
                <p:cNvPr id="4448" name="Google Shape;4448;p74"/>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4"/>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0" name="Google Shape;4450;p74"/>
              <p:cNvGrpSpPr/>
              <p:nvPr/>
            </p:nvGrpSpPr>
            <p:grpSpPr>
              <a:xfrm>
                <a:off x="4823396" y="4110566"/>
                <a:ext cx="31405" cy="26906"/>
                <a:chOff x="4823396" y="4110566"/>
                <a:chExt cx="31405" cy="26906"/>
              </a:xfrm>
            </p:grpSpPr>
            <p:sp>
              <p:nvSpPr>
                <p:cNvPr id="4451" name="Google Shape;4451;p74"/>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4"/>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3" name="Google Shape;4453;p74"/>
              <p:cNvGrpSpPr/>
              <p:nvPr/>
            </p:nvGrpSpPr>
            <p:grpSpPr>
              <a:xfrm>
                <a:off x="4838332" y="3821150"/>
                <a:ext cx="31499" cy="26898"/>
                <a:chOff x="4838332" y="3821150"/>
                <a:chExt cx="31499" cy="26898"/>
              </a:xfrm>
            </p:grpSpPr>
            <p:sp>
              <p:nvSpPr>
                <p:cNvPr id="4454" name="Google Shape;4454;p74"/>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4"/>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6" name="Google Shape;4456;p74"/>
              <p:cNvGrpSpPr/>
              <p:nvPr/>
            </p:nvGrpSpPr>
            <p:grpSpPr>
              <a:xfrm>
                <a:off x="4661275" y="3815007"/>
                <a:ext cx="36824" cy="31523"/>
                <a:chOff x="4661275" y="3815007"/>
                <a:chExt cx="36824" cy="31523"/>
              </a:xfrm>
            </p:grpSpPr>
            <p:sp>
              <p:nvSpPr>
                <p:cNvPr id="4457" name="Google Shape;4457;p74"/>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4"/>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9" name="Google Shape;4459;p74"/>
              <p:cNvGrpSpPr/>
              <p:nvPr/>
            </p:nvGrpSpPr>
            <p:grpSpPr>
              <a:xfrm>
                <a:off x="4558998" y="3851037"/>
                <a:ext cx="33591" cy="28699"/>
                <a:chOff x="4558998" y="3851037"/>
                <a:chExt cx="33591" cy="28699"/>
              </a:xfrm>
            </p:grpSpPr>
            <p:sp>
              <p:nvSpPr>
                <p:cNvPr id="4460" name="Google Shape;4460;p74"/>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4"/>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2" name="Google Shape;4462;p74"/>
              <p:cNvGrpSpPr/>
              <p:nvPr/>
            </p:nvGrpSpPr>
            <p:grpSpPr>
              <a:xfrm>
                <a:off x="4696762" y="3638587"/>
                <a:ext cx="33591" cy="28794"/>
                <a:chOff x="4696762" y="3638587"/>
                <a:chExt cx="33591" cy="28794"/>
              </a:xfrm>
            </p:grpSpPr>
            <p:sp>
              <p:nvSpPr>
                <p:cNvPr id="4463" name="Google Shape;4463;p74"/>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4"/>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5" name="Google Shape;4465;p74"/>
              <p:cNvGrpSpPr/>
              <p:nvPr/>
            </p:nvGrpSpPr>
            <p:grpSpPr>
              <a:xfrm>
                <a:off x="4929479" y="3939140"/>
                <a:ext cx="33497" cy="28692"/>
                <a:chOff x="4929479" y="3939140"/>
                <a:chExt cx="33497" cy="28692"/>
              </a:xfrm>
            </p:grpSpPr>
            <p:sp>
              <p:nvSpPr>
                <p:cNvPr id="4466" name="Google Shape;4466;p74"/>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4"/>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8" name="Google Shape;4468;p74"/>
              <p:cNvGrpSpPr/>
              <p:nvPr/>
            </p:nvGrpSpPr>
            <p:grpSpPr>
              <a:xfrm>
                <a:off x="4907119" y="3986039"/>
                <a:ext cx="33497" cy="28699"/>
                <a:chOff x="4907119" y="3986039"/>
                <a:chExt cx="33497" cy="28699"/>
              </a:xfrm>
            </p:grpSpPr>
            <p:sp>
              <p:nvSpPr>
                <p:cNvPr id="4469" name="Google Shape;4469;p74"/>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4"/>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1" name="Google Shape;4471;p74"/>
              <p:cNvGrpSpPr/>
              <p:nvPr/>
            </p:nvGrpSpPr>
            <p:grpSpPr>
              <a:xfrm>
                <a:off x="4911783" y="4048102"/>
                <a:ext cx="33591" cy="28762"/>
                <a:chOff x="4911783" y="4048102"/>
                <a:chExt cx="33591" cy="28762"/>
              </a:xfrm>
            </p:grpSpPr>
            <p:sp>
              <p:nvSpPr>
                <p:cNvPr id="4472" name="Google Shape;4472;p74"/>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4"/>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4" name="Google Shape;4474;p74"/>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4"/>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6" name="Google Shape;4476;p74"/>
              <p:cNvGrpSpPr/>
              <p:nvPr/>
            </p:nvGrpSpPr>
            <p:grpSpPr>
              <a:xfrm>
                <a:off x="4762623" y="3837847"/>
                <a:ext cx="42416" cy="36273"/>
                <a:chOff x="4762623" y="3837847"/>
                <a:chExt cx="42416" cy="36273"/>
              </a:xfrm>
            </p:grpSpPr>
            <p:sp>
              <p:nvSpPr>
                <p:cNvPr id="4477" name="Google Shape;4477;p74"/>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4"/>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9" name="Google Shape;4479;p74"/>
              <p:cNvGrpSpPr/>
              <p:nvPr/>
            </p:nvGrpSpPr>
            <p:grpSpPr>
              <a:xfrm>
                <a:off x="4746044" y="4104966"/>
                <a:ext cx="33497" cy="28699"/>
                <a:chOff x="4746044" y="4104966"/>
                <a:chExt cx="33497" cy="28699"/>
              </a:xfrm>
            </p:grpSpPr>
            <p:sp>
              <p:nvSpPr>
                <p:cNvPr id="4480" name="Google Shape;4480;p74"/>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4"/>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2" name="Google Shape;4482;p74"/>
              <p:cNvGrpSpPr/>
              <p:nvPr/>
            </p:nvGrpSpPr>
            <p:grpSpPr>
              <a:xfrm>
                <a:off x="4859646" y="4162554"/>
                <a:ext cx="33591" cy="28762"/>
                <a:chOff x="4859646" y="4162554"/>
                <a:chExt cx="33591" cy="28762"/>
              </a:xfrm>
            </p:grpSpPr>
            <p:sp>
              <p:nvSpPr>
                <p:cNvPr id="4483" name="Google Shape;4483;p74"/>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4"/>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5" name="Google Shape;4485;p74"/>
            <p:cNvGrpSpPr/>
            <p:nvPr/>
          </p:nvGrpSpPr>
          <p:grpSpPr>
            <a:xfrm>
              <a:off x="3597785" y="3274438"/>
              <a:ext cx="855610" cy="1122100"/>
              <a:chOff x="3597785" y="3274438"/>
              <a:chExt cx="855610" cy="1122100"/>
            </a:xfrm>
          </p:grpSpPr>
          <p:grpSp>
            <p:nvGrpSpPr>
              <p:cNvPr id="4486" name="Google Shape;4486;p74"/>
              <p:cNvGrpSpPr/>
              <p:nvPr/>
            </p:nvGrpSpPr>
            <p:grpSpPr>
              <a:xfrm>
                <a:off x="3617857" y="3284717"/>
                <a:ext cx="826785" cy="1099165"/>
                <a:chOff x="3617857" y="3284717"/>
                <a:chExt cx="826785" cy="1099165"/>
              </a:xfrm>
            </p:grpSpPr>
            <p:sp>
              <p:nvSpPr>
                <p:cNvPr id="4487" name="Google Shape;4487;p74"/>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4"/>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4"/>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4"/>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4"/>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4"/>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4"/>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4"/>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4"/>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4"/>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4"/>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4"/>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4"/>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4"/>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4"/>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4"/>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4"/>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4"/>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4"/>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4"/>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4"/>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4"/>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4"/>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4"/>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4"/>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4"/>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4"/>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4"/>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4"/>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4"/>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4"/>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4"/>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4"/>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4"/>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4"/>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4"/>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4"/>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4"/>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4"/>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4"/>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4"/>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4"/>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4"/>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4"/>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4"/>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4"/>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4"/>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4"/>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4"/>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4"/>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4"/>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4"/>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4"/>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4"/>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4"/>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4"/>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3" name="Google Shape;4543;p74"/>
              <p:cNvGrpSpPr/>
              <p:nvPr/>
            </p:nvGrpSpPr>
            <p:grpSpPr>
              <a:xfrm>
                <a:off x="4180904" y="4251758"/>
                <a:ext cx="37783" cy="32420"/>
                <a:chOff x="4180904" y="4251758"/>
                <a:chExt cx="37783" cy="32420"/>
              </a:xfrm>
            </p:grpSpPr>
            <p:sp>
              <p:nvSpPr>
                <p:cNvPr id="4544" name="Google Shape;4544;p74"/>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4"/>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74"/>
              <p:cNvGrpSpPr/>
              <p:nvPr/>
            </p:nvGrpSpPr>
            <p:grpSpPr>
              <a:xfrm>
                <a:off x="4201644" y="4081324"/>
                <a:ext cx="37783" cy="32364"/>
                <a:chOff x="4201644" y="4081324"/>
                <a:chExt cx="37783" cy="32364"/>
              </a:xfrm>
            </p:grpSpPr>
            <p:sp>
              <p:nvSpPr>
                <p:cNvPr id="4547" name="Google Shape;4547;p74"/>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4"/>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74"/>
              <p:cNvGrpSpPr/>
              <p:nvPr/>
            </p:nvGrpSpPr>
            <p:grpSpPr>
              <a:xfrm>
                <a:off x="4284416" y="3887428"/>
                <a:ext cx="37783" cy="32451"/>
                <a:chOff x="4284416" y="3887428"/>
                <a:chExt cx="37783" cy="32451"/>
              </a:xfrm>
            </p:grpSpPr>
            <p:sp>
              <p:nvSpPr>
                <p:cNvPr id="4550" name="Google Shape;4550;p74"/>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4"/>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2" name="Google Shape;4552;p74"/>
              <p:cNvGrpSpPr/>
              <p:nvPr/>
            </p:nvGrpSpPr>
            <p:grpSpPr>
              <a:xfrm>
                <a:off x="4223721" y="3860404"/>
                <a:ext cx="37870" cy="32364"/>
                <a:chOff x="4223721" y="3860404"/>
                <a:chExt cx="37870" cy="32364"/>
              </a:xfrm>
            </p:grpSpPr>
            <p:sp>
              <p:nvSpPr>
                <p:cNvPr id="4553" name="Google Shape;4553;p74"/>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4"/>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74"/>
              <p:cNvGrpSpPr/>
              <p:nvPr/>
            </p:nvGrpSpPr>
            <p:grpSpPr>
              <a:xfrm>
                <a:off x="4104889" y="3699242"/>
                <a:ext cx="37776" cy="32357"/>
                <a:chOff x="4104889" y="3699242"/>
                <a:chExt cx="37776" cy="32357"/>
              </a:xfrm>
            </p:grpSpPr>
            <p:sp>
              <p:nvSpPr>
                <p:cNvPr id="4556" name="Google Shape;4556;p74"/>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4"/>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74"/>
              <p:cNvGrpSpPr/>
              <p:nvPr/>
            </p:nvGrpSpPr>
            <p:grpSpPr>
              <a:xfrm>
                <a:off x="4143608" y="3475121"/>
                <a:ext cx="37878" cy="32420"/>
                <a:chOff x="4143608" y="3475121"/>
                <a:chExt cx="37878" cy="32420"/>
              </a:xfrm>
            </p:grpSpPr>
            <p:sp>
              <p:nvSpPr>
                <p:cNvPr id="4559" name="Google Shape;4559;p74"/>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4"/>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74"/>
              <p:cNvGrpSpPr/>
              <p:nvPr/>
            </p:nvGrpSpPr>
            <p:grpSpPr>
              <a:xfrm>
                <a:off x="4217248" y="3570893"/>
                <a:ext cx="37776" cy="32364"/>
                <a:chOff x="4217248" y="3570893"/>
                <a:chExt cx="37776" cy="32364"/>
              </a:xfrm>
            </p:grpSpPr>
            <p:sp>
              <p:nvSpPr>
                <p:cNvPr id="4562" name="Google Shape;4562;p74"/>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4"/>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4" name="Google Shape;4564;p74"/>
              <p:cNvGrpSpPr/>
              <p:nvPr/>
            </p:nvGrpSpPr>
            <p:grpSpPr>
              <a:xfrm>
                <a:off x="4255307" y="3431612"/>
                <a:ext cx="37776" cy="32451"/>
                <a:chOff x="4255307" y="3431612"/>
                <a:chExt cx="37776" cy="32451"/>
              </a:xfrm>
            </p:grpSpPr>
            <p:sp>
              <p:nvSpPr>
                <p:cNvPr id="4565" name="Google Shape;4565;p74"/>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4"/>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7" name="Google Shape;4567;p74"/>
              <p:cNvGrpSpPr/>
              <p:nvPr/>
            </p:nvGrpSpPr>
            <p:grpSpPr>
              <a:xfrm>
                <a:off x="3853052" y="3577398"/>
                <a:ext cx="37776" cy="32420"/>
                <a:chOff x="3853052" y="3577398"/>
                <a:chExt cx="37776" cy="32420"/>
              </a:xfrm>
            </p:grpSpPr>
            <p:sp>
              <p:nvSpPr>
                <p:cNvPr id="4568" name="Google Shape;4568;p74"/>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4"/>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0" name="Google Shape;4570;p74"/>
              <p:cNvGrpSpPr/>
              <p:nvPr/>
            </p:nvGrpSpPr>
            <p:grpSpPr>
              <a:xfrm>
                <a:off x="4039908" y="3412107"/>
                <a:ext cx="37776" cy="32357"/>
                <a:chOff x="4039908" y="3412107"/>
                <a:chExt cx="37776" cy="32357"/>
              </a:xfrm>
            </p:grpSpPr>
            <p:sp>
              <p:nvSpPr>
                <p:cNvPr id="4571" name="Google Shape;4571;p74"/>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4"/>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74"/>
              <p:cNvGrpSpPr/>
              <p:nvPr/>
            </p:nvGrpSpPr>
            <p:grpSpPr>
              <a:xfrm>
                <a:off x="4017360" y="3342061"/>
                <a:ext cx="37870" cy="32380"/>
                <a:chOff x="4017360" y="3342061"/>
                <a:chExt cx="37870" cy="32380"/>
              </a:xfrm>
            </p:grpSpPr>
            <p:sp>
              <p:nvSpPr>
                <p:cNvPr id="4574" name="Google Shape;4574;p74"/>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4"/>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6" name="Google Shape;4576;p74"/>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4"/>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8" name="Google Shape;4578;p74"/>
              <p:cNvGrpSpPr/>
              <p:nvPr/>
            </p:nvGrpSpPr>
            <p:grpSpPr>
              <a:xfrm>
                <a:off x="3750870" y="3418650"/>
                <a:ext cx="37776" cy="32380"/>
                <a:chOff x="3750870" y="3418650"/>
                <a:chExt cx="37776" cy="32380"/>
              </a:xfrm>
            </p:grpSpPr>
            <p:sp>
              <p:nvSpPr>
                <p:cNvPr id="4579" name="Google Shape;4579;p74"/>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4"/>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1" name="Google Shape;4581;p74"/>
              <p:cNvGrpSpPr/>
              <p:nvPr/>
            </p:nvGrpSpPr>
            <p:grpSpPr>
              <a:xfrm>
                <a:off x="3632509" y="3274438"/>
                <a:ext cx="37783" cy="32357"/>
                <a:chOff x="3632509" y="3274438"/>
                <a:chExt cx="37783" cy="32357"/>
              </a:xfrm>
            </p:grpSpPr>
            <p:sp>
              <p:nvSpPr>
                <p:cNvPr id="4582" name="Google Shape;4582;p74"/>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4"/>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4" name="Google Shape;4584;p74"/>
              <p:cNvGrpSpPr/>
              <p:nvPr/>
            </p:nvGrpSpPr>
            <p:grpSpPr>
              <a:xfrm>
                <a:off x="3906424" y="3297561"/>
                <a:ext cx="37776" cy="32451"/>
                <a:chOff x="3906424" y="3297561"/>
                <a:chExt cx="37776" cy="32451"/>
              </a:xfrm>
            </p:grpSpPr>
            <p:sp>
              <p:nvSpPr>
                <p:cNvPr id="4585" name="Google Shape;4585;p74"/>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4"/>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7" name="Google Shape;4587;p74"/>
              <p:cNvGrpSpPr/>
              <p:nvPr/>
            </p:nvGrpSpPr>
            <p:grpSpPr>
              <a:xfrm>
                <a:off x="3866084" y="3412107"/>
                <a:ext cx="37776" cy="32357"/>
                <a:chOff x="3866084" y="3412107"/>
                <a:chExt cx="37776" cy="32357"/>
              </a:xfrm>
            </p:grpSpPr>
            <p:sp>
              <p:nvSpPr>
                <p:cNvPr id="4588" name="Google Shape;4588;p74"/>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4"/>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0" name="Google Shape;4590;p74"/>
              <p:cNvGrpSpPr/>
              <p:nvPr/>
            </p:nvGrpSpPr>
            <p:grpSpPr>
              <a:xfrm>
                <a:off x="4023919" y="3766409"/>
                <a:ext cx="37783" cy="32357"/>
                <a:chOff x="4023919" y="3766409"/>
                <a:chExt cx="37783" cy="32357"/>
              </a:xfrm>
            </p:grpSpPr>
            <p:sp>
              <p:nvSpPr>
                <p:cNvPr id="4591" name="Google Shape;4591;p74"/>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4"/>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3" name="Google Shape;4593;p74"/>
              <p:cNvGrpSpPr/>
              <p:nvPr/>
            </p:nvGrpSpPr>
            <p:grpSpPr>
              <a:xfrm>
                <a:off x="3973882" y="3779449"/>
                <a:ext cx="37776" cy="32357"/>
                <a:chOff x="3973882" y="3779449"/>
                <a:chExt cx="37776" cy="32357"/>
              </a:xfrm>
            </p:grpSpPr>
            <p:sp>
              <p:nvSpPr>
                <p:cNvPr id="4594" name="Google Shape;4594;p74"/>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4"/>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6" name="Google Shape;4596;p74"/>
              <p:cNvGrpSpPr/>
              <p:nvPr/>
            </p:nvGrpSpPr>
            <p:grpSpPr>
              <a:xfrm>
                <a:off x="4073398" y="3838028"/>
                <a:ext cx="37776" cy="32380"/>
                <a:chOff x="4073398" y="3838028"/>
                <a:chExt cx="37776" cy="32380"/>
              </a:xfrm>
            </p:grpSpPr>
            <p:sp>
              <p:nvSpPr>
                <p:cNvPr id="4597" name="Google Shape;4597;p74"/>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4"/>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9" name="Google Shape;4599;p74"/>
              <p:cNvGrpSpPr/>
              <p:nvPr/>
            </p:nvGrpSpPr>
            <p:grpSpPr>
              <a:xfrm>
                <a:off x="4342672" y="4144496"/>
                <a:ext cx="37752" cy="32364"/>
                <a:chOff x="4342672" y="4144496"/>
                <a:chExt cx="37752" cy="32364"/>
              </a:xfrm>
            </p:grpSpPr>
            <p:sp>
              <p:nvSpPr>
                <p:cNvPr id="4600" name="Google Shape;4600;p74"/>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4"/>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2" name="Google Shape;4602;p74"/>
              <p:cNvGrpSpPr/>
              <p:nvPr/>
            </p:nvGrpSpPr>
            <p:grpSpPr>
              <a:xfrm>
                <a:off x="4406386" y="4056872"/>
                <a:ext cx="37783" cy="32364"/>
                <a:chOff x="4406386" y="4056872"/>
                <a:chExt cx="37783" cy="32364"/>
              </a:xfrm>
            </p:grpSpPr>
            <p:sp>
              <p:nvSpPr>
                <p:cNvPr id="4603" name="Google Shape;4603;p74"/>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4"/>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5" name="Google Shape;4605;p74"/>
              <p:cNvGrpSpPr/>
              <p:nvPr/>
            </p:nvGrpSpPr>
            <p:grpSpPr>
              <a:xfrm>
                <a:off x="4284416" y="4245254"/>
                <a:ext cx="37783" cy="32357"/>
                <a:chOff x="4284416" y="4245254"/>
                <a:chExt cx="37783" cy="32357"/>
              </a:xfrm>
            </p:grpSpPr>
            <p:sp>
              <p:nvSpPr>
                <p:cNvPr id="4606" name="Google Shape;4606;p74"/>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4"/>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8" name="Google Shape;4608;p74"/>
              <p:cNvGrpSpPr/>
              <p:nvPr/>
            </p:nvGrpSpPr>
            <p:grpSpPr>
              <a:xfrm>
                <a:off x="4219057" y="4331258"/>
                <a:ext cx="37776" cy="32364"/>
                <a:chOff x="4219057" y="4331258"/>
                <a:chExt cx="37776" cy="32364"/>
              </a:xfrm>
            </p:grpSpPr>
            <p:sp>
              <p:nvSpPr>
                <p:cNvPr id="4609" name="Google Shape;4609;p74"/>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4"/>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74"/>
              <p:cNvGrpSpPr/>
              <p:nvPr/>
            </p:nvGrpSpPr>
            <p:grpSpPr>
              <a:xfrm>
                <a:off x="4204122" y="4141688"/>
                <a:ext cx="33497" cy="28699"/>
                <a:chOff x="4204122" y="4141688"/>
                <a:chExt cx="33497" cy="28699"/>
              </a:xfrm>
            </p:grpSpPr>
            <p:sp>
              <p:nvSpPr>
                <p:cNvPr id="4612" name="Google Shape;4612;p74"/>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4"/>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4" name="Google Shape;4614;p74"/>
              <p:cNvGrpSpPr/>
              <p:nvPr/>
            </p:nvGrpSpPr>
            <p:grpSpPr>
              <a:xfrm>
                <a:off x="4301546" y="4003869"/>
                <a:ext cx="38916" cy="33324"/>
                <a:chOff x="4301546" y="4003869"/>
                <a:chExt cx="38916" cy="33324"/>
              </a:xfrm>
            </p:grpSpPr>
            <p:sp>
              <p:nvSpPr>
                <p:cNvPr id="4615" name="Google Shape;4615;p74"/>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4"/>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7" name="Google Shape;4617;p74"/>
              <p:cNvGrpSpPr/>
              <p:nvPr/>
            </p:nvGrpSpPr>
            <p:grpSpPr>
              <a:xfrm>
                <a:off x="4210681" y="3924669"/>
                <a:ext cx="36549" cy="31366"/>
                <a:chOff x="4210681" y="3924669"/>
                <a:chExt cx="36549" cy="31366"/>
              </a:xfrm>
            </p:grpSpPr>
            <p:sp>
              <p:nvSpPr>
                <p:cNvPr id="4618" name="Google Shape;4618;p74"/>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4"/>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0" name="Google Shape;4620;p74"/>
              <p:cNvGrpSpPr/>
              <p:nvPr/>
            </p:nvGrpSpPr>
            <p:grpSpPr>
              <a:xfrm>
                <a:off x="3987771" y="3628874"/>
                <a:ext cx="31499" cy="26993"/>
                <a:chOff x="3987771" y="3628874"/>
                <a:chExt cx="31499" cy="26993"/>
              </a:xfrm>
            </p:grpSpPr>
            <p:sp>
              <p:nvSpPr>
                <p:cNvPr id="4621" name="Google Shape;4621;p74"/>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4"/>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3" name="Google Shape;4623;p74"/>
              <p:cNvGrpSpPr/>
              <p:nvPr/>
            </p:nvGrpSpPr>
            <p:grpSpPr>
              <a:xfrm>
                <a:off x="4087382" y="3775674"/>
                <a:ext cx="31405" cy="26898"/>
                <a:chOff x="4087382" y="3775674"/>
                <a:chExt cx="31405" cy="26898"/>
              </a:xfrm>
            </p:grpSpPr>
            <p:sp>
              <p:nvSpPr>
                <p:cNvPr id="4624" name="Google Shape;4624;p74"/>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4"/>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6" name="Google Shape;4626;p74"/>
              <p:cNvGrpSpPr/>
              <p:nvPr/>
            </p:nvGrpSpPr>
            <p:grpSpPr>
              <a:xfrm>
                <a:off x="4118873" y="3856637"/>
                <a:ext cx="31405" cy="26906"/>
                <a:chOff x="4118873" y="3856637"/>
                <a:chExt cx="31405" cy="26906"/>
              </a:xfrm>
            </p:grpSpPr>
            <p:sp>
              <p:nvSpPr>
                <p:cNvPr id="4627" name="Google Shape;4627;p74"/>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4"/>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9" name="Google Shape;4629;p74"/>
              <p:cNvGrpSpPr/>
              <p:nvPr/>
            </p:nvGrpSpPr>
            <p:grpSpPr>
              <a:xfrm>
                <a:off x="4168541" y="3639523"/>
                <a:ext cx="31499" cy="26906"/>
                <a:chOff x="4168541" y="3639523"/>
                <a:chExt cx="31499" cy="26906"/>
              </a:xfrm>
            </p:grpSpPr>
            <p:sp>
              <p:nvSpPr>
                <p:cNvPr id="4630" name="Google Shape;4630;p74"/>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4"/>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2" name="Google Shape;4632;p74"/>
              <p:cNvGrpSpPr/>
              <p:nvPr/>
            </p:nvGrpSpPr>
            <p:grpSpPr>
              <a:xfrm>
                <a:off x="3965789" y="3393545"/>
                <a:ext cx="31405" cy="26945"/>
                <a:chOff x="3965789" y="3393545"/>
                <a:chExt cx="31405" cy="26945"/>
              </a:xfrm>
            </p:grpSpPr>
            <p:sp>
              <p:nvSpPr>
                <p:cNvPr id="4633" name="Google Shape;4633;p74"/>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4"/>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5" name="Google Shape;4635;p74"/>
              <p:cNvGrpSpPr/>
              <p:nvPr/>
            </p:nvGrpSpPr>
            <p:grpSpPr>
              <a:xfrm>
                <a:off x="3925166" y="3491008"/>
                <a:ext cx="31405" cy="27001"/>
                <a:chOff x="3925166" y="3491008"/>
                <a:chExt cx="31405" cy="27001"/>
              </a:xfrm>
            </p:grpSpPr>
            <p:sp>
              <p:nvSpPr>
                <p:cNvPr id="4636" name="Google Shape;4636;p74"/>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4"/>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8" name="Google Shape;4638;p74"/>
              <p:cNvGrpSpPr/>
              <p:nvPr/>
            </p:nvGrpSpPr>
            <p:grpSpPr>
              <a:xfrm>
                <a:off x="3682845" y="3340976"/>
                <a:ext cx="31397" cy="26898"/>
                <a:chOff x="3682845" y="3340976"/>
                <a:chExt cx="31397" cy="26898"/>
              </a:xfrm>
            </p:grpSpPr>
            <p:sp>
              <p:nvSpPr>
                <p:cNvPr id="4639" name="Google Shape;4639;p74"/>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4"/>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1" name="Google Shape;4641;p74"/>
              <p:cNvGrpSpPr/>
              <p:nvPr/>
            </p:nvGrpSpPr>
            <p:grpSpPr>
              <a:xfrm>
                <a:off x="3795393" y="3353725"/>
                <a:ext cx="31499" cy="26993"/>
                <a:chOff x="3795393" y="3353725"/>
                <a:chExt cx="31499" cy="26993"/>
              </a:xfrm>
            </p:grpSpPr>
            <p:sp>
              <p:nvSpPr>
                <p:cNvPr id="4642" name="Google Shape;4642;p74"/>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4"/>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4" name="Google Shape;4644;p74"/>
              <p:cNvGrpSpPr/>
              <p:nvPr/>
            </p:nvGrpSpPr>
            <p:grpSpPr>
              <a:xfrm>
                <a:off x="4176909" y="4363221"/>
                <a:ext cx="38924" cy="33316"/>
                <a:chOff x="4176909" y="4363221"/>
                <a:chExt cx="38924" cy="33316"/>
              </a:xfrm>
            </p:grpSpPr>
            <p:sp>
              <p:nvSpPr>
                <p:cNvPr id="4645" name="Google Shape;4645;p74"/>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4"/>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7" name="Google Shape;4647;p74"/>
              <p:cNvGrpSpPr/>
              <p:nvPr/>
            </p:nvGrpSpPr>
            <p:grpSpPr>
              <a:xfrm>
                <a:off x="4226191" y="4007660"/>
                <a:ext cx="33560" cy="28770"/>
                <a:chOff x="4226191" y="4007660"/>
                <a:chExt cx="33560" cy="28770"/>
              </a:xfrm>
            </p:grpSpPr>
            <p:sp>
              <p:nvSpPr>
                <p:cNvPr id="4648" name="Google Shape;4648;p74"/>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4"/>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0" name="Google Shape;4650;p74"/>
              <p:cNvGrpSpPr/>
              <p:nvPr/>
            </p:nvGrpSpPr>
            <p:grpSpPr>
              <a:xfrm>
                <a:off x="3597785" y="3377045"/>
                <a:ext cx="33591" cy="28699"/>
                <a:chOff x="3597785" y="3377045"/>
                <a:chExt cx="33591" cy="28699"/>
              </a:xfrm>
            </p:grpSpPr>
            <p:sp>
              <p:nvSpPr>
                <p:cNvPr id="4651" name="Google Shape;4651;p74"/>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4"/>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74"/>
              <p:cNvGrpSpPr/>
              <p:nvPr/>
            </p:nvGrpSpPr>
            <p:grpSpPr>
              <a:xfrm>
                <a:off x="3887870" y="3669796"/>
                <a:ext cx="33591" cy="28692"/>
                <a:chOff x="3887870" y="3669796"/>
                <a:chExt cx="33591" cy="28692"/>
              </a:xfrm>
            </p:grpSpPr>
            <p:sp>
              <p:nvSpPr>
                <p:cNvPr id="4654" name="Google Shape;4654;p74"/>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4"/>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6" name="Google Shape;4656;p74"/>
              <p:cNvGrpSpPr/>
              <p:nvPr/>
            </p:nvGrpSpPr>
            <p:grpSpPr>
              <a:xfrm>
                <a:off x="3818320" y="3481625"/>
                <a:ext cx="33497" cy="28770"/>
                <a:chOff x="3818320" y="3481625"/>
                <a:chExt cx="33497" cy="28770"/>
              </a:xfrm>
            </p:grpSpPr>
            <p:sp>
              <p:nvSpPr>
                <p:cNvPr id="4657" name="Google Shape;4657;p74"/>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4"/>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9" name="Google Shape;4659;p74"/>
              <p:cNvGrpSpPr/>
              <p:nvPr/>
            </p:nvGrpSpPr>
            <p:grpSpPr>
              <a:xfrm>
                <a:off x="4278139" y="4120948"/>
                <a:ext cx="37492" cy="32129"/>
                <a:chOff x="4278139" y="4120948"/>
                <a:chExt cx="37492" cy="32129"/>
              </a:xfrm>
            </p:grpSpPr>
            <p:sp>
              <p:nvSpPr>
                <p:cNvPr id="4660" name="Google Shape;4660;p74"/>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4"/>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2" name="Google Shape;4662;p74"/>
              <p:cNvGrpSpPr/>
              <p:nvPr/>
            </p:nvGrpSpPr>
            <p:grpSpPr>
              <a:xfrm>
                <a:off x="4419898" y="3977388"/>
                <a:ext cx="33497" cy="28692"/>
                <a:chOff x="4419898" y="3977388"/>
                <a:chExt cx="33497" cy="28692"/>
              </a:xfrm>
            </p:grpSpPr>
            <p:sp>
              <p:nvSpPr>
                <p:cNvPr id="4663" name="Google Shape;4663;p74"/>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4"/>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5" name="Google Shape;4665;p74"/>
              <p:cNvGrpSpPr/>
              <p:nvPr/>
            </p:nvGrpSpPr>
            <p:grpSpPr>
              <a:xfrm>
                <a:off x="4158930" y="4034684"/>
                <a:ext cx="33497" cy="28762"/>
                <a:chOff x="4158930" y="4034684"/>
                <a:chExt cx="33497" cy="28762"/>
              </a:xfrm>
            </p:grpSpPr>
            <p:sp>
              <p:nvSpPr>
                <p:cNvPr id="4666" name="Google Shape;4666;p74"/>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4"/>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8" name="Google Shape;4668;p74"/>
              <p:cNvGrpSpPr/>
              <p:nvPr/>
            </p:nvGrpSpPr>
            <p:grpSpPr>
              <a:xfrm>
                <a:off x="4134949" y="3957049"/>
                <a:ext cx="33497" cy="28770"/>
                <a:chOff x="4134949" y="3957049"/>
                <a:chExt cx="33497" cy="28770"/>
              </a:xfrm>
            </p:grpSpPr>
            <p:sp>
              <p:nvSpPr>
                <p:cNvPr id="4669" name="Google Shape;4669;p74"/>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4"/>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1" name="Google Shape;4671;p74"/>
              <p:cNvGrpSpPr/>
              <p:nvPr/>
            </p:nvGrpSpPr>
            <p:grpSpPr>
              <a:xfrm>
                <a:off x="4193653" y="4184403"/>
                <a:ext cx="43580" cy="37264"/>
                <a:chOff x="4193653" y="4184403"/>
                <a:chExt cx="43580" cy="37264"/>
              </a:xfrm>
            </p:grpSpPr>
            <p:sp>
              <p:nvSpPr>
                <p:cNvPr id="4672" name="Google Shape;4672;p74"/>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4"/>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4" name="Google Shape;4674;p74"/>
              <p:cNvGrpSpPr/>
              <p:nvPr/>
            </p:nvGrpSpPr>
            <p:grpSpPr>
              <a:xfrm>
                <a:off x="4343600" y="3943844"/>
                <a:ext cx="43580" cy="37312"/>
                <a:chOff x="4343600" y="3943844"/>
                <a:chExt cx="43580" cy="37312"/>
              </a:xfrm>
            </p:grpSpPr>
            <p:sp>
              <p:nvSpPr>
                <p:cNvPr id="4675" name="Google Shape;4675;p74"/>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4"/>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7" name="Google Shape;4677;p74"/>
              <p:cNvGrpSpPr/>
              <p:nvPr/>
            </p:nvGrpSpPr>
            <p:grpSpPr>
              <a:xfrm>
                <a:off x="4172339" y="3381693"/>
                <a:ext cx="31499" cy="27001"/>
                <a:chOff x="4172339" y="3381693"/>
                <a:chExt cx="31499" cy="27001"/>
              </a:xfrm>
            </p:grpSpPr>
            <p:sp>
              <p:nvSpPr>
                <p:cNvPr id="4678" name="Google Shape;4678;p74"/>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4"/>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3" name="Shape 4683"/>
        <p:cNvGrpSpPr/>
        <p:nvPr/>
      </p:nvGrpSpPr>
      <p:grpSpPr>
        <a:xfrm>
          <a:off x="0" y="0"/>
          <a:ext cx="0" cy="0"/>
          <a:chOff x="0" y="0"/>
          <a:chExt cx="0" cy="0"/>
        </a:xfrm>
      </p:grpSpPr>
      <p:grpSp>
        <p:nvGrpSpPr>
          <p:cNvPr id="4684" name="Google Shape;4684;p75"/>
          <p:cNvGrpSpPr/>
          <p:nvPr/>
        </p:nvGrpSpPr>
        <p:grpSpPr>
          <a:xfrm>
            <a:off x="729274" y="969771"/>
            <a:ext cx="2507799" cy="206239"/>
            <a:chOff x="106648" y="895722"/>
            <a:chExt cx="4481413" cy="374300"/>
          </a:xfrm>
        </p:grpSpPr>
        <p:grpSp>
          <p:nvGrpSpPr>
            <p:cNvPr id="4685" name="Google Shape;4685;p75"/>
            <p:cNvGrpSpPr/>
            <p:nvPr/>
          </p:nvGrpSpPr>
          <p:grpSpPr>
            <a:xfrm>
              <a:off x="2233276" y="895722"/>
              <a:ext cx="1082667" cy="223591"/>
              <a:chOff x="4808316" y="2800065"/>
              <a:chExt cx="1999386" cy="412910"/>
            </a:xfrm>
          </p:grpSpPr>
          <p:sp>
            <p:nvSpPr>
              <p:cNvPr id="4686" name="Google Shape;4686;p75"/>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7" name="Google Shape;4687;p75"/>
              <p:cNvGrpSpPr/>
              <p:nvPr/>
            </p:nvGrpSpPr>
            <p:grpSpPr>
              <a:xfrm>
                <a:off x="4808316" y="2800065"/>
                <a:ext cx="92400" cy="411825"/>
                <a:chOff x="845575" y="2563700"/>
                <a:chExt cx="92400" cy="411825"/>
              </a:xfrm>
            </p:grpSpPr>
            <p:cxnSp>
              <p:nvCxnSpPr>
                <p:cNvPr id="4688" name="Google Shape;4688;p7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89" name="Google Shape;4689;p7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0" name="Google Shape;4690;p75"/>
            <p:cNvGrpSpPr/>
            <p:nvPr/>
          </p:nvGrpSpPr>
          <p:grpSpPr>
            <a:xfrm>
              <a:off x="106648" y="895722"/>
              <a:ext cx="1088401" cy="223591"/>
              <a:chOff x="881025" y="2800065"/>
              <a:chExt cx="2009975" cy="412910"/>
            </a:xfrm>
          </p:grpSpPr>
          <p:sp>
            <p:nvSpPr>
              <p:cNvPr id="4691" name="Google Shape;4691;p75"/>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2" name="Google Shape;4692;p75"/>
              <p:cNvGrpSpPr/>
              <p:nvPr/>
            </p:nvGrpSpPr>
            <p:grpSpPr>
              <a:xfrm>
                <a:off x="881025" y="2800065"/>
                <a:ext cx="92400" cy="411825"/>
                <a:chOff x="845575" y="2563700"/>
                <a:chExt cx="92400" cy="411825"/>
              </a:xfrm>
            </p:grpSpPr>
            <p:cxnSp>
              <p:nvCxnSpPr>
                <p:cNvPr id="4693" name="Google Shape;4693;p7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94" name="Google Shape;4694;p7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5" name="Google Shape;4695;p75"/>
            <p:cNvGrpSpPr/>
            <p:nvPr/>
          </p:nvGrpSpPr>
          <p:grpSpPr>
            <a:xfrm>
              <a:off x="1172346" y="1047018"/>
              <a:ext cx="1083151" cy="223003"/>
              <a:chOff x="2849073" y="3079467"/>
              <a:chExt cx="2000279" cy="411825"/>
            </a:xfrm>
          </p:grpSpPr>
          <p:sp>
            <p:nvSpPr>
              <p:cNvPr id="4696" name="Google Shape;4696;p75"/>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7" name="Google Shape;4697;p75"/>
              <p:cNvGrpSpPr/>
              <p:nvPr/>
            </p:nvGrpSpPr>
            <p:grpSpPr>
              <a:xfrm rot="10800000">
                <a:off x="2849073" y="3079467"/>
                <a:ext cx="92400" cy="411825"/>
                <a:chOff x="2070100" y="2563700"/>
                <a:chExt cx="92400" cy="411825"/>
              </a:xfrm>
            </p:grpSpPr>
            <p:cxnSp>
              <p:nvCxnSpPr>
                <p:cNvPr id="4698" name="Google Shape;4698;p7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99" name="Google Shape;4699;p7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0" name="Google Shape;4700;p75"/>
            <p:cNvGrpSpPr/>
            <p:nvPr/>
          </p:nvGrpSpPr>
          <p:grpSpPr>
            <a:xfrm>
              <a:off x="3290132" y="1047018"/>
              <a:ext cx="1297929" cy="223003"/>
              <a:chOff x="6760035" y="3079467"/>
              <a:chExt cx="2396914" cy="411825"/>
            </a:xfrm>
          </p:grpSpPr>
          <p:sp>
            <p:nvSpPr>
              <p:cNvPr id="4701" name="Google Shape;4701;p75"/>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2" name="Google Shape;4702;p75"/>
              <p:cNvGrpSpPr/>
              <p:nvPr/>
            </p:nvGrpSpPr>
            <p:grpSpPr>
              <a:xfrm rot="10800000">
                <a:off x="6760035" y="3079467"/>
                <a:ext cx="92400" cy="411825"/>
                <a:chOff x="2070100" y="2563700"/>
                <a:chExt cx="92400" cy="411825"/>
              </a:xfrm>
            </p:grpSpPr>
            <p:cxnSp>
              <p:nvCxnSpPr>
                <p:cNvPr id="4703" name="Google Shape;4703;p7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04" name="Google Shape;4704;p7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05" name="Google Shape;4705;p75"/>
          <p:cNvGrpSpPr/>
          <p:nvPr/>
        </p:nvGrpSpPr>
        <p:grpSpPr>
          <a:xfrm>
            <a:off x="2147036" y="3369142"/>
            <a:ext cx="1086701" cy="799429"/>
            <a:chOff x="2183288" y="3555572"/>
            <a:chExt cx="1136241" cy="835873"/>
          </a:xfrm>
        </p:grpSpPr>
        <p:sp>
          <p:nvSpPr>
            <p:cNvPr id="4706" name="Google Shape;4706;p75"/>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7" name="Google Shape;4707;p75"/>
            <p:cNvGrpSpPr/>
            <p:nvPr/>
          </p:nvGrpSpPr>
          <p:grpSpPr>
            <a:xfrm>
              <a:off x="2205895" y="3637269"/>
              <a:ext cx="1089848" cy="724993"/>
              <a:chOff x="2205895" y="3637269"/>
              <a:chExt cx="1089848" cy="724993"/>
            </a:xfrm>
          </p:grpSpPr>
          <p:sp>
            <p:nvSpPr>
              <p:cNvPr id="4708" name="Google Shape;4708;p75"/>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5"/>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5"/>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5"/>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5"/>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5"/>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4" name="Google Shape;4714;p75"/>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15" name="Google Shape;4715;p75"/>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716" name="Google Shape;4716;p75"/>
            <p:cNvGrpSpPr/>
            <p:nvPr/>
          </p:nvGrpSpPr>
          <p:grpSpPr>
            <a:xfrm>
              <a:off x="3173850" y="3779426"/>
              <a:ext cx="145679" cy="70048"/>
              <a:chOff x="3173850" y="3779426"/>
              <a:chExt cx="145679" cy="70048"/>
            </a:xfrm>
          </p:grpSpPr>
          <p:cxnSp>
            <p:nvCxnSpPr>
              <p:cNvPr id="4717" name="Google Shape;4717;p75"/>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718" name="Google Shape;4718;p75"/>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9" name="Google Shape;4719;p75"/>
            <p:cNvGrpSpPr/>
            <p:nvPr/>
          </p:nvGrpSpPr>
          <p:grpSpPr>
            <a:xfrm>
              <a:off x="2183288" y="4139483"/>
              <a:ext cx="145133" cy="70048"/>
              <a:chOff x="2183288" y="4139483"/>
              <a:chExt cx="145133" cy="70048"/>
            </a:xfrm>
          </p:grpSpPr>
          <p:cxnSp>
            <p:nvCxnSpPr>
              <p:cNvPr id="4720" name="Google Shape;4720;p75"/>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721" name="Google Shape;4721;p75"/>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2" name="Google Shape;4722;p75"/>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23" name="Google Shape;4723;p75"/>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724" name="Google Shape;4724;p75"/>
            <p:cNvGrpSpPr/>
            <p:nvPr/>
          </p:nvGrpSpPr>
          <p:grpSpPr>
            <a:xfrm>
              <a:off x="2943836" y="4268886"/>
              <a:ext cx="60717" cy="122559"/>
              <a:chOff x="2943836" y="4268886"/>
              <a:chExt cx="60717" cy="122559"/>
            </a:xfrm>
          </p:grpSpPr>
          <p:sp>
            <p:nvSpPr>
              <p:cNvPr id="4725" name="Google Shape;4725;p75"/>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26" name="Google Shape;4726;p75"/>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727" name="Google Shape;4727;p75"/>
          <p:cNvGrpSpPr/>
          <p:nvPr/>
        </p:nvGrpSpPr>
        <p:grpSpPr>
          <a:xfrm>
            <a:off x="3409981" y="1290142"/>
            <a:ext cx="1675870" cy="758251"/>
            <a:chOff x="3530532" y="1496185"/>
            <a:chExt cx="1562000" cy="706730"/>
          </a:xfrm>
        </p:grpSpPr>
        <p:cxnSp>
          <p:nvCxnSpPr>
            <p:cNvPr id="4728" name="Google Shape;4728;p75"/>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729" name="Google Shape;4729;p75"/>
            <p:cNvGrpSpPr/>
            <p:nvPr/>
          </p:nvGrpSpPr>
          <p:grpSpPr>
            <a:xfrm>
              <a:off x="3530532" y="1496185"/>
              <a:ext cx="323430" cy="463587"/>
              <a:chOff x="3530532" y="1496185"/>
              <a:chExt cx="323430" cy="463587"/>
            </a:xfrm>
          </p:grpSpPr>
          <p:grpSp>
            <p:nvGrpSpPr>
              <p:cNvPr id="4730" name="Google Shape;4730;p75"/>
              <p:cNvGrpSpPr/>
              <p:nvPr/>
            </p:nvGrpSpPr>
            <p:grpSpPr>
              <a:xfrm>
                <a:off x="3567462" y="1496185"/>
                <a:ext cx="286500" cy="361376"/>
                <a:chOff x="3567462" y="1496185"/>
                <a:chExt cx="286500" cy="361376"/>
              </a:xfrm>
            </p:grpSpPr>
            <p:cxnSp>
              <p:nvCxnSpPr>
                <p:cNvPr id="4731" name="Google Shape;4731;p75"/>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732" name="Google Shape;4732;p75"/>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3" name="Google Shape;4733;p75"/>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4" name="Google Shape;4734;p75"/>
            <p:cNvGrpSpPr/>
            <p:nvPr/>
          </p:nvGrpSpPr>
          <p:grpSpPr>
            <a:xfrm>
              <a:off x="3891569" y="1779209"/>
              <a:ext cx="323945" cy="423706"/>
              <a:chOff x="3891569" y="1779209"/>
              <a:chExt cx="323945" cy="423706"/>
            </a:xfrm>
          </p:grpSpPr>
          <p:grpSp>
            <p:nvGrpSpPr>
              <p:cNvPr id="4735" name="Google Shape;4735;p75"/>
              <p:cNvGrpSpPr/>
              <p:nvPr/>
            </p:nvGrpSpPr>
            <p:grpSpPr>
              <a:xfrm>
                <a:off x="3929014" y="1881638"/>
                <a:ext cx="286500" cy="321278"/>
                <a:chOff x="3929014" y="1881638"/>
                <a:chExt cx="286500" cy="321278"/>
              </a:xfrm>
            </p:grpSpPr>
            <p:cxnSp>
              <p:nvCxnSpPr>
                <p:cNvPr id="4736" name="Google Shape;4736;p75"/>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737" name="Google Shape;4737;p75"/>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8" name="Google Shape;4738;p75"/>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9" name="Google Shape;4739;p75"/>
            <p:cNvGrpSpPr/>
            <p:nvPr/>
          </p:nvGrpSpPr>
          <p:grpSpPr>
            <a:xfrm>
              <a:off x="4252606" y="1496185"/>
              <a:ext cx="324721" cy="463587"/>
              <a:chOff x="4252606" y="1496185"/>
              <a:chExt cx="324721" cy="463587"/>
            </a:xfrm>
          </p:grpSpPr>
          <p:grpSp>
            <p:nvGrpSpPr>
              <p:cNvPr id="4740" name="Google Shape;4740;p75"/>
              <p:cNvGrpSpPr/>
              <p:nvPr/>
            </p:nvGrpSpPr>
            <p:grpSpPr>
              <a:xfrm>
                <a:off x="4290828" y="1496185"/>
                <a:ext cx="286500" cy="361376"/>
                <a:chOff x="4290828" y="1496185"/>
                <a:chExt cx="286500" cy="361376"/>
              </a:xfrm>
            </p:grpSpPr>
            <p:cxnSp>
              <p:nvCxnSpPr>
                <p:cNvPr id="4741" name="Google Shape;4741;p75"/>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742" name="Google Shape;4742;p75"/>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3" name="Google Shape;4743;p75"/>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4" name="Google Shape;4744;p75"/>
            <p:cNvGrpSpPr/>
            <p:nvPr/>
          </p:nvGrpSpPr>
          <p:grpSpPr>
            <a:xfrm>
              <a:off x="4613643" y="1763716"/>
              <a:ext cx="325308" cy="439200"/>
              <a:chOff x="4613643" y="1763716"/>
              <a:chExt cx="325308" cy="439200"/>
            </a:xfrm>
          </p:grpSpPr>
          <p:grpSp>
            <p:nvGrpSpPr>
              <p:cNvPr id="4745" name="Google Shape;4745;p75"/>
              <p:cNvGrpSpPr/>
              <p:nvPr/>
            </p:nvGrpSpPr>
            <p:grpSpPr>
              <a:xfrm>
                <a:off x="4652451" y="1879538"/>
                <a:ext cx="286500" cy="323378"/>
                <a:chOff x="4652451" y="1879538"/>
                <a:chExt cx="286500" cy="323378"/>
              </a:xfrm>
            </p:grpSpPr>
            <p:cxnSp>
              <p:nvCxnSpPr>
                <p:cNvPr id="4746" name="Google Shape;4746;p75"/>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747" name="Google Shape;4747;p75"/>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8" name="Google Shape;4748;p75"/>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49" name="Google Shape;4749;p75"/>
          <p:cNvGrpSpPr/>
          <p:nvPr/>
        </p:nvGrpSpPr>
        <p:grpSpPr>
          <a:xfrm>
            <a:off x="3421841" y="2143768"/>
            <a:ext cx="1652173" cy="391517"/>
            <a:chOff x="3512551" y="2358270"/>
            <a:chExt cx="1597383" cy="378533"/>
          </a:xfrm>
        </p:grpSpPr>
        <p:cxnSp>
          <p:nvCxnSpPr>
            <p:cNvPr id="4750" name="Google Shape;4750;p75"/>
            <p:cNvCxnSpPr>
              <a:stCxn id="4751" idx="6"/>
              <a:endCxn id="4752"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753" name="Google Shape;4753;p75"/>
            <p:cNvGrpSpPr/>
            <p:nvPr/>
          </p:nvGrpSpPr>
          <p:grpSpPr>
            <a:xfrm>
              <a:off x="3512551" y="2358270"/>
              <a:ext cx="225647" cy="307714"/>
              <a:chOff x="2182679" y="2004714"/>
              <a:chExt cx="792300" cy="1080458"/>
            </a:xfrm>
          </p:grpSpPr>
          <p:cxnSp>
            <p:nvCxnSpPr>
              <p:cNvPr id="4754" name="Google Shape;4754;p75"/>
              <p:cNvCxnSpPr>
                <a:stCxn id="4755"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751" name="Google Shape;4751;p75"/>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5"/>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6" name="Google Shape;4756;p75"/>
            <p:cNvGrpSpPr/>
            <p:nvPr/>
          </p:nvGrpSpPr>
          <p:grpSpPr>
            <a:xfrm>
              <a:off x="3969644" y="2440153"/>
              <a:ext cx="225853" cy="296651"/>
              <a:chOff x="3775710" y="1729289"/>
              <a:chExt cx="136500" cy="179289"/>
            </a:xfrm>
          </p:grpSpPr>
          <p:cxnSp>
            <p:nvCxnSpPr>
              <p:cNvPr id="4757" name="Google Shape;4757;p75"/>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758" name="Google Shape;4758;p75"/>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5"/>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0" name="Google Shape;4760;p75"/>
            <p:cNvGrpSpPr/>
            <p:nvPr/>
          </p:nvGrpSpPr>
          <p:grpSpPr>
            <a:xfrm>
              <a:off x="4427051" y="2358270"/>
              <a:ext cx="225647" cy="307714"/>
              <a:chOff x="5393704" y="2004714"/>
              <a:chExt cx="792300" cy="1080458"/>
            </a:xfrm>
          </p:grpSpPr>
          <p:cxnSp>
            <p:nvCxnSpPr>
              <p:cNvPr id="4761" name="Google Shape;4761;p75"/>
              <p:cNvCxnSpPr>
                <a:stCxn id="4762"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763" name="Google Shape;4763;p75"/>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5"/>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4" name="Google Shape;4764;p75"/>
            <p:cNvGrpSpPr/>
            <p:nvPr/>
          </p:nvGrpSpPr>
          <p:grpSpPr>
            <a:xfrm>
              <a:off x="4884287" y="2440252"/>
              <a:ext cx="225647" cy="296532"/>
              <a:chOff x="6999166" y="2292572"/>
              <a:chExt cx="792300" cy="1041192"/>
            </a:xfrm>
          </p:grpSpPr>
          <p:cxnSp>
            <p:nvCxnSpPr>
              <p:cNvPr id="4765" name="Google Shape;4765;p75"/>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752" name="Google Shape;4752;p75"/>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5"/>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67" name="Google Shape;4767;p75"/>
          <p:cNvGrpSpPr/>
          <p:nvPr/>
        </p:nvGrpSpPr>
        <p:grpSpPr>
          <a:xfrm>
            <a:off x="6842649" y="979967"/>
            <a:ext cx="1581844" cy="732818"/>
            <a:chOff x="634175" y="2986275"/>
            <a:chExt cx="3147949" cy="1458344"/>
          </a:xfrm>
        </p:grpSpPr>
        <p:cxnSp>
          <p:nvCxnSpPr>
            <p:cNvPr id="4768" name="Google Shape;4768;p75"/>
            <p:cNvCxnSpPr>
              <a:stCxn id="4769" idx="4"/>
              <a:endCxn id="4770"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771" name="Google Shape;4771;p75"/>
            <p:cNvCxnSpPr>
              <a:stCxn id="4770" idx="0"/>
              <a:endCxn id="4772"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773" name="Google Shape;4773;p75"/>
            <p:cNvCxnSpPr>
              <a:stCxn id="4772" idx="4"/>
              <a:endCxn id="4774"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775" name="Google Shape;4775;p75"/>
            <p:cNvCxnSpPr>
              <a:stCxn id="4774" idx="0"/>
              <a:endCxn id="4776"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776" name="Google Shape;4776;p75"/>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72" name="Google Shape;4772;p75"/>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69" name="Google Shape;4769;p75"/>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74" name="Google Shape;4774;p75"/>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70" name="Google Shape;4770;p75"/>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777" name="Google Shape;4777;p75"/>
          <p:cNvGrpSpPr/>
          <p:nvPr/>
        </p:nvGrpSpPr>
        <p:grpSpPr>
          <a:xfrm>
            <a:off x="3410364" y="2674277"/>
            <a:ext cx="1675128" cy="313674"/>
            <a:chOff x="998425" y="1182125"/>
            <a:chExt cx="1065400" cy="199500"/>
          </a:xfrm>
        </p:grpSpPr>
        <p:sp>
          <p:nvSpPr>
            <p:cNvPr id="4778" name="Google Shape;4778;p75"/>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5"/>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5"/>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5"/>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5"/>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3" name="Google Shape;4783;p75"/>
          <p:cNvGrpSpPr/>
          <p:nvPr/>
        </p:nvGrpSpPr>
        <p:grpSpPr>
          <a:xfrm>
            <a:off x="3410363" y="3630244"/>
            <a:ext cx="1675129" cy="525345"/>
            <a:chOff x="5194708" y="3484366"/>
            <a:chExt cx="3148148" cy="987304"/>
          </a:xfrm>
        </p:grpSpPr>
        <p:grpSp>
          <p:nvGrpSpPr>
            <p:cNvPr id="4784" name="Google Shape;4784;p75"/>
            <p:cNvGrpSpPr/>
            <p:nvPr/>
          </p:nvGrpSpPr>
          <p:grpSpPr>
            <a:xfrm>
              <a:off x="7531521" y="3484366"/>
              <a:ext cx="811335" cy="987304"/>
              <a:chOff x="3379425" y="1617275"/>
              <a:chExt cx="1090650" cy="1327200"/>
            </a:xfrm>
          </p:grpSpPr>
          <p:sp>
            <p:nvSpPr>
              <p:cNvPr id="4785" name="Google Shape;4785;p75"/>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5"/>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5"/>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75"/>
            <p:cNvGrpSpPr/>
            <p:nvPr/>
          </p:nvGrpSpPr>
          <p:grpSpPr>
            <a:xfrm>
              <a:off x="6752546" y="3484366"/>
              <a:ext cx="811428" cy="987304"/>
              <a:chOff x="2332275" y="1617275"/>
              <a:chExt cx="1090775" cy="1327200"/>
            </a:xfrm>
          </p:grpSpPr>
          <p:sp>
            <p:nvSpPr>
              <p:cNvPr id="4789" name="Google Shape;4789;p75"/>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5"/>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5"/>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2" name="Google Shape;4792;p75"/>
            <p:cNvGrpSpPr/>
            <p:nvPr/>
          </p:nvGrpSpPr>
          <p:grpSpPr>
            <a:xfrm>
              <a:off x="5973664" y="3484366"/>
              <a:ext cx="811335" cy="987304"/>
              <a:chOff x="1285250" y="1617275"/>
              <a:chExt cx="1090650" cy="1327200"/>
            </a:xfrm>
          </p:grpSpPr>
          <p:sp>
            <p:nvSpPr>
              <p:cNvPr id="4793" name="Google Shape;4793;p75"/>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5"/>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5"/>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6" name="Google Shape;4796;p75"/>
            <p:cNvGrpSpPr/>
            <p:nvPr/>
          </p:nvGrpSpPr>
          <p:grpSpPr>
            <a:xfrm>
              <a:off x="5194708" y="3484366"/>
              <a:ext cx="811409" cy="987304"/>
              <a:chOff x="238125" y="1617275"/>
              <a:chExt cx="1090750" cy="1327200"/>
            </a:xfrm>
          </p:grpSpPr>
          <p:sp>
            <p:nvSpPr>
              <p:cNvPr id="4797" name="Google Shape;4797;p75"/>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5"/>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5"/>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0" name="Google Shape;4800;p75"/>
          <p:cNvGrpSpPr/>
          <p:nvPr/>
        </p:nvGrpSpPr>
        <p:grpSpPr>
          <a:xfrm>
            <a:off x="6844048" y="2276133"/>
            <a:ext cx="1579046" cy="522230"/>
            <a:chOff x="6853641" y="2534077"/>
            <a:chExt cx="1515545" cy="501229"/>
          </a:xfrm>
        </p:grpSpPr>
        <p:grpSp>
          <p:nvGrpSpPr>
            <p:cNvPr id="4801" name="Google Shape;4801;p75"/>
            <p:cNvGrpSpPr/>
            <p:nvPr/>
          </p:nvGrpSpPr>
          <p:grpSpPr>
            <a:xfrm>
              <a:off x="6853641" y="2618923"/>
              <a:ext cx="1515545" cy="324556"/>
              <a:chOff x="6853641" y="2618923"/>
              <a:chExt cx="1515545" cy="324556"/>
            </a:xfrm>
          </p:grpSpPr>
          <p:sp>
            <p:nvSpPr>
              <p:cNvPr id="4802" name="Google Shape;4802;p75"/>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5"/>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5"/>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5"/>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5"/>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7" name="Google Shape;4807;p75"/>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5"/>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5"/>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5"/>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5"/>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2" name="Google Shape;4812;p75"/>
          <p:cNvGrpSpPr/>
          <p:nvPr/>
        </p:nvGrpSpPr>
        <p:grpSpPr>
          <a:xfrm>
            <a:off x="3438940" y="3151173"/>
            <a:ext cx="1617976" cy="346616"/>
            <a:chOff x="1808063" y="4294338"/>
            <a:chExt cx="3370782" cy="721817"/>
          </a:xfrm>
        </p:grpSpPr>
        <p:sp>
          <p:nvSpPr>
            <p:cNvPr id="4813" name="Google Shape;4813;p75"/>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5"/>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5"/>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5"/>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5"/>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5"/>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5"/>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5"/>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5"/>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5"/>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75"/>
          <p:cNvGrpSpPr/>
          <p:nvPr/>
        </p:nvGrpSpPr>
        <p:grpSpPr>
          <a:xfrm>
            <a:off x="5264936" y="3817923"/>
            <a:ext cx="1417067" cy="350605"/>
            <a:chOff x="4234950" y="2101012"/>
            <a:chExt cx="4219974" cy="1044090"/>
          </a:xfrm>
        </p:grpSpPr>
        <p:sp>
          <p:nvSpPr>
            <p:cNvPr id="4824" name="Google Shape;4824;p75"/>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5"/>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5"/>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5"/>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5"/>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5"/>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5"/>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5"/>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5"/>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5"/>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5"/>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5"/>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5"/>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5"/>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5"/>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5"/>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0" name="Google Shape;4840;p75"/>
          <p:cNvGrpSpPr/>
          <p:nvPr/>
        </p:nvGrpSpPr>
        <p:grpSpPr>
          <a:xfrm>
            <a:off x="6840408" y="1808681"/>
            <a:ext cx="1586327" cy="371557"/>
            <a:chOff x="1247650" y="2075423"/>
            <a:chExt cx="6648477" cy="1557238"/>
          </a:xfrm>
        </p:grpSpPr>
        <p:sp>
          <p:nvSpPr>
            <p:cNvPr id="4841" name="Google Shape;4841;p75"/>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5"/>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5"/>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5"/>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5"/>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5"/>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75"/>
          <p:cNvGrpSpPr/>
          <p:nvPr/>
        </p:nvGrpSpPr>
        <p:grpSpPr>
          <a:xfrm>
            <a:off x="5271678" y="961870"/>
            <a:ext cx="1415601" cy="1648533"/>
            <a:chOff x="1839112" y="2209163"/>
            <a:chExt cx="1918159" cy="2233784"/>
          </a:xfrm>
        </p:grpSpPr>
        <p:sp>
          <p:nvSpPr>
            <p:cNvPr id="4848" name="Google Shape;4848;p75"/>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5"/>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5"/>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51" name="Google Shape;4851;p75"/>
            <p:cNvCxnSpPr>
              <a:stCxn id="4848" idx="6"/>
              <a:endCxn id="4849"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852" name="Google Shape;4852;p75"/>
            <p:cNvCxnSpPr>
              <a:stCxn id="4849" idx="4"/>
              <a:endCxn id="4853"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854" name="Google Shape;4854;p75"/>
            <p:cNvCxnSpPr>
              <a:stCxn id="4853" idx="6"/>
              <a:endCxn id="4850"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855" name="Google Shape;4855;p75"/>
            <p:cNvCxnSpPr>
              <a:stCxn id="4850" idx="4"/>
              <a:endCxn id="4856"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853" name="Google Shape;4853;p75"/>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5"/>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5"/>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58" name="Google Shape;4858;p75"/>
            <p:cNvCxnSpPr>
              <a:endCxn id="4857"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859" name="Google Shape;4859;p75"/>
          <p:cNvGrpSpPr/>
          <p:nvPr/>
        </p:nvGrpSpPr>
        <p:grpSpPr>
          <a:xfrm>
            <a:off x="3428944" y="979954"/>
            <a:ext cx="1637968" cy="154942"/>
            <a:chOff x="238125" y="2506075"/>
            <a:chExt cx="7115411" cy="673075"/>
          </a:xfrm>
        </p:grpSpPr>
        <p:sp>
          <p:nvSpPr>
            <p:cNvPr id="4860" name="Google Shape;4860;p75"/>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5"/>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5"/>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5"/>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5"/>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5" name="Google Shape;4865;p75"/>
          <p:cNvGrpSpPr/>
          <p:nvPr/>
        </p:nvGrpSpPr>
        <p:grpSpPr>
          <a:xfrm>
            <a:off x="1969680" y="1294672"/>
            <a:ext cx="1262932" cy="785408"/>
            <a:chOff x="548861" y="389676"/>
            <a:chExt cx="3843371" cy="2390163"/>
          </a:xfrm>
        </p:grpSpPr>
        <p:cxnSp>
          <p:nvCxnSpPr>
            <p:cNvPr id="4866" name="Google Shape;4866;p75"/>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67" name="Google Shape;4867;p75"/>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68" name="Google Shape;4868;p75"/>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69" name="Google Shape;4869;p75"/>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870" name="Google Shape;4870;p75"/>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871" name="Google Shape;4871;p75"/>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72" name="Google Shape;4872;p75"/>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873" name="Google Shape;4873;p75"/>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5"/>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5"/>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5"/>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5"/>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5"/>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9" name="Google Shape;4879;p75"/>
          <p:cNvGrpSpPr/>
          <p:nvPr/>
        </p:nvGrpSpPr>
        <p:grpSpPr>
          <a:xfrm>
            <a:off x="757812" y="2401550"/>
            <a:ext cx="1412054" cy="633562"/>
            <a:chOff x="1187400" y="2529299"/>
            <a:chExt cx="6769193" cy="2241903"/>
          </a:xfrm>
        </p:grpSpPr>
        <p:sp>
          <p:nvSpPr>
            <p:cNvPr id="4880" name="Google Shape;4880;p75"/>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81" name="Google Shape;4881;p75"/>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82" name="Google Shape;4882;p75"/>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83" name="Google Shape;4883;p75"/>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84" name="Google Shape;4884;p75"/>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85" name="Google Shape;4885;p75"/>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86" name="Google Shape;4886;p75"/>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887" name="Google Shape;4887;p75"/>
            <p:cNvCxnSpPr>
              <a:stCxn id="4880" idx="2"/>
              <a:endCxn id="4881"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88" name="Google Shape;4888;p75"/>
            <p:cNvCxnSpPr>
              <a:stCxn id="4882" idx="0"/>
              <a:endCxn id="4880"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89" name="Google Shape;4889;p75"/>
            <p:cNvCxnSpPr>
              <a:stCxn id="4882" idx="2"/>
              <a:endCxn id="4884"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90" name="Google Shape;4890;p75"/>
            <p:cNvCxnSpPr>
              <a:stCxn id="4883" idx="0"/>
              <a:endCxn id="4882"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91" name="Google Shape;4891;p75"/>
            <p:cNvCxnSpPr>
              <a:stCxn id="4881" idx="2"/>
              <a:endCxn id="4886"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92" name="Google Shape;4892;p75"/>
            <p:cNvCxnSpPr>
              <a:stCxn id="4885" idx="0"/>
              <a:endCxn id="4881"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893" name="Google Shape;4893;p75"/>
          <p:cNvGrpSpPr/>
          <p:nvPr/>
        </p:nvGrpSpPr>
        <p:grpSpPr>
          <a:xfrm>
            <a:off x="6844058" y="2894258"/>
            <a:ext cx="1579035" cy="540873"/>
            <a:chOff x="6895650" y="3126697"/>
            <a:chExt cx="1436662" cy="492105"/>
          </a:xfrm>
        </p:grpSpPr>
        <p:sp>
          <p:nvSpPr>
            <p:cNvPr id="4894" name="Google Shape;4894;p75"/>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5"/>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5"/>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5"/>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5"/>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9" name="Google Shape;4899;p75"/>
            <p:cNvGrpSpPr/>
            <p:nvPr/>
          </p:nvGrpSpPr>
          <p:grpSpPr>
            <a:xfrm>
              <a:off x="6995957" y="3335810"/>
              <a:ext cx="1230393" cy="71754"/>
              <a:chOff x="6995957" y="3287964"/>
              <a:chExt cx="1230393" cy="71754"/>
            </a:xfrm>
          </p:grpSpPr>
          <p:sp>
            <p:nvSpPr>
              <p:cNvPr id="4900" name="Google Shape;4900;p75"/>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5"/>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5"/>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5"/>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5"/>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05" name="Google Shape;4905;p75"/>
          <p:cNvGrpSpPr/>
          <p:nvPr/>
        </p:nvGrpSpPr>
        <p:grpSpPr>
          <a:xfrm>
            <a:off x="6842640" y="3531021"/>
            <a:ext cx="1581862" cy="650625"/>
            <a:chOff x="6777990" y="3710194"/>
            <a:chExt cx="1646915" cy="677382"/>
          </a:xfrm>
        </p:grpSpPr>
        <p:grpSp>
          <p:nvGrpSpPr>
            <p:cNvPr id="4906" name="Google Shape;4906;p75"/>
            <p:cNvGrpSpPr/>
            <p:nvPr/>
          </p:nvGrpSpPr>
          <p:grpSpPr>
            <a:xfrm>
              <a:off x="6777990" y="3874492"/>
              <a:ext cx="411129" cy="513083"/>
              <a:chOff x="6777990" y="3874492"/>
              <a:chExt cx="411129" cy="513083"/>
            </a:xfrm>
          </p:grpSpPr>
          <p:cxnSp>
            <p:nvCxnSpPr>
              <p:cNvPr id="4907" name="Google Shape;4907;p75"/>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908" name="Google Shape;4908;p75"/>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9" name="Google Shape;4909;p75"/>
            <p:cNvGrpSpPr/>
            <p:nvPr/>
          </p:nvGrpSpPr>
          <p:grpSpPr>
            <a:xfrm>
              <a:off x="7188425" y="3710194"/>
              <a:ext cx="411123" cy="520535"/>
              <a:chOff x="7188425" y="3710194"/>
              <a:chExt cx="411123" cy="520535"/>
            </a:xfrm>
          </p:grpSpPr>
          <p:cxnSp>
            <p:nvCxnSpPr>
              <p:cNvPr id="4910" name="Google Shape;4910;p75"/>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911" name="Google Shape;4911;p75"/>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2" name="Google Shape;4912;p75"/>
            <p:cNvGrpSpPr/>
            <p:nvPr/>
          </p:nvGrpSpPr>
          <p:grpSpPr>
            <a:xfrm>
              <a:off x="7603341" y="3874492"/>
              <a:ext cx="411474" cy="513083"/>
              <a:chOff x="7603341" y="3874492"/>
              <a:chExt cx="411474" cy="513083"/>
            </a:xfrm>
          </p:grpSpPr>
          <p:cxnSp>
            <p:nvCxnSpPr>
              <p:cNvPr id="4913" name="Google Shape;4913;p75"/>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914" name="Google Shape;4914;p75"/>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5" name="Google Shape;4915;p75"/>
            <p:cNvGrpSpPr/>
            <p:nvPr/>
          </p:nvGrpSpPr>
          <p:grpSpPr>
            <a:xfrm>
              <a:off x="8013776" y="3722847"/>
              <a:ext cx="411129" cy="507881"/>
              <a:chOff x="8013776" y="3722847"/>
              <a:chExt cx="411129" cy="507881"/>
            </a:xfrm>
          </p:grpSpPr>
          <p:cxnSp>
            <p:nvCxnSpPr>
              <p:cNvPr id="4916" name="Google Shape;4916;p75"/>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917" name="Google Shape;4917;p75"/>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18" name="Google Shape;4918;p75"/>
          <p:cNvGrpSpPr/>
          <p:nvPr/>
        </p:nvGrpSpPr>
        <p:grpSpPr>
          <a:xfrm>
            <a:off x="5262155" y="2703861"/>
            <a:ext cx="1421889" cy="1020603"/>
            <a:chOff x="5190863" y="2824811"/>
            <a:chExt cx="1544860" cy="1108869"/>
          </a:xfrm>
        </p:grpSpPr>
        <p:grpSp>
          <p:nvGrpSpPr>
            <p:cNvPr id="4919" name="Google Shape;4919;p75"/>
            <p:cNvGrpSpPr/>
            <p:nvPr/>
          </p:nvGrpSpPr>
          <p:grpSpPr>
            <a:xfrm>
              <a:off x="5938695" y="3176919"/>
              <a:ext cx="685761" cy="404739"/>
              <a:chOff x="5938695" y="3176919"/>
              <a:chExt cx="685761" cy="404739"/>
            </a:xfrm>
          </p:grpSpPr>
          <p:grpSp>
            <p:nvGrpSpPr>
              <p:cNvPr id="4920" name="Google Shape;4920;p75"/>
              <p:cNvGrpSpPr/>
              <p:nvPr/>
            </p:nvGrpSpPr>
            <p:grpSpPr>
              <a:xfrm>
                <a:off x="5938695" y="3176919"/>
                <a:ext cx="685761" cy="404739"/>
                <a:chOff x="5938695" y="3176919"/>
                <a:chExt cx="685761" cy="404739"/>
              </a:xfrm>
            </p:grpSpPr>
            <p:sp>
              <p:nvSpPr>
                <p:cNvPr id="4921" name="Google Shape;4921;p75"/>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5"/>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3" name="Google Shape;4923;p75"/>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75"/>
            <p:cNvGrpSpPr/>
            <p:nvPr/>
          </p:nvGrpSpPr>
          <p:grpSpPr>
            <a:xfrm>
              <a:off x="5305233" y="3176835"/>
              <a:ext cx="685971" cy="404655"/>
              <a:chOff x="5305233" y="3176835"/>
              <a:chExt cx="685971" cy="404655"/>
            </a:xfrm>
          </p:grpSpPr>
          <p:grpSp>
            <p:nvGrpSpPr>
              <p:cNvPr id="4925" name="Google Shape;4925;p75"/>
              <p:cNvGrpSpPr/>
              <p:nvPr/>
            </p:nvGrpSpPr>
            <p:grpSpPr>
              <a:xfrm>
                <a:off x="5305233" y="3176835"/>
                <a:ext cx="685971" cy="404655"/>
                <a:chOff x="5305233" y="3176835"/>
                <a:chExt cx="685971" cy="404655"/>
              </a:xfrm>
            </p:grpSpPr>
            <p:sp>
              <p:nvSpPr>
                <p:cNvPr id="4926" name="Google Shape;4926;p75"/>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5"/>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8" name="Google Shape;4928;p75"/>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9" name="Google Shape;4929;p75"/>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0" name="Google Shape;4930;p75"/>
            <p:cNvGrpSpPr/>
            <p:nvPr/>
          </p:nvGrpSpPr>
          <p:grpSpPr>
            <a:xfrm>
              <a:off x="5657361" y="2824811"/>
              <a:ext cx="1078361" cy="404655"/>
              <a:chOff x="5657361" y="2824811"/>
              <a:chExt cx="1078361" cy="404655"/>
            </a:xfrm>
          </p:grpSpPr>
          <p:grpSp>
            <p:nvGrpSpPr>
              <p:cNvPr id="4931" name="Google Shape;4931;p75"/>
              <p:cNvGrpSpPr/>
              <p:nvPr/>
            </p:nvGrpSpPr>
            <p:grpSpPr>
              <a:xfrm>
                <a:off x="5657361" y="2824811"/>
                <a:ext cx="1078361" cy="404655"/>
                <a:chOff x="5657361" y="2824811"/>
                <a:chExt cx="1078361" cy="404655"/>
              </a:xfrm>
            </p:grpSpPr>
            <p:grpSp>
              <p:nvGrpSpPr>
                <p:cNvPr id="4932" name="Google Shape;4932;p75"/>
                <p:cNvGrpSpPr/>
                <p:nvPr/>
              </p:nvGrpSpPr>
              <p:grpSpPr>
                <a:xfrm>
                  <a:off x="5938485" y="2824811"/>
                  <a:ext cx="797237" cy="404655"/>
                  <a:chOff x="5938485" y="2824811"/>
                  <a:chExt cx="797237" cy="404655"/>
                </a:xfrm>
              </p:grpSpPr>
              <p:sp>
                <p:nvSpPr>
                  <p:cNvPr id="4933" name="Google Shape;4933;p75"/>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5"/>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5" name="Google Shape;4935;p75"/>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6" name="Google Shape;4936;p75"/>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7" name="Google Shape;4937;p75"/>
            <p:cNvGrpSpPr/>
            <p:nvPr/>
          </p:nvGrpSpPr>
          <p:grpSpPr>
            <a:xfrm>
              <a:off x="5190863" y="3528942"/>
              <a:ext cx="1078026" cy="404739"/>
              <a:chOff x="5190863" y="3528942"/>
              <a:chExt cx="1078026" cy="404739"/>
            </a:xfrm>
          </p:grpSpPr>
          <p:sp>
            <p:nvSpPr>
              <p:cNvPr id="4938" name="Google Shape;4938;p75"/>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9" name="Google Shape;4939;p75"/>
              <p:cNvGrpSpPr/>
              <p:nvPr/>
            </p:nvGrpSpPr>
            <p:grpSpPr>
              <a:xfrm>
                <a:off x="5190863" y="3528942"/>
                <a:ext cx="1078026" cy="404739"/>
                <a:chOff x="5190863" y="3528942"/>
                <a:chExt cx="1078026" cy="404739"/>
              </a:xfrm>
            </p:grpSpPr>
            <p:sp>
              <p:nvSpPr>
                <p:cNvPr id="4940" name="Google Shape;4940;p75"/>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5"/>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42" name="Google Shape;4942;p75"/>
          <p:cNvGrpSpPr/>
          <p:nvPr/>
        </p:nvGrpSpPr>
        <p:grpSpPr>
          <a:xfrm>
            <a:off x="728162" y="1268329"/>
            <a:ext cx="1086719" cy="879487"/>
            <a:chOff x="803162" y="1474292"/>
            <a:chExt cx="1086719" cy="879487"/>
          </a:xfrm>
        </p:grpSpPr>
        <p:grpSp>
          <p:nvGrpSpPr>
            <p:cNvPr id="4943" name="Google Shape;4943;p75"/>
            <p:cNvGrpSpPr/>
            <p:nvPr/>
          </p:nvGrpSpPr>
          <p:grpSpPr>
            <a:xfrm>
              <a:off x="803162" y="1625948"/>
              <a:ext cx="445856" cy="576579"/>
              <a:chOff x="803162" y="1625948"/>
              <a:chExt cx="445856" cy="576579"/>
            </a:xfrm>
          </p:grpSpPr>
          <p:sp>
            <p:nvSpPr>
              <p:cNvPr id="4944" name="Google Shape;4944;p75"/>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5" name="Google Shape;4945;p75"/>
              <p:cNvGrpSpPr/>
              <p:nvPr/>
            </p:nvGrpSpPr>
            <p:grpSpPr>
              <a:xfrm>
                <a:off x="1056023" y="1625948"/>
                <a:ext cx="192995" cy="576579"/>
                <a:chOff x="1056023" y="1625948"/>
                <a:chExt cx="192995" cy="576579"/>
              </a:xfrm>
            </p:grpSpPr>
            <p:sp>
              <p:nvSpPr>
                <p:cNvPr id="4946" name="Google Shape;4946;p75"/>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5"/>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5"/>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5"/>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5"/>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51" name="Google Shape;4951;p75"/>
            <p:cNvGrpSpPr/>
            <p:nvPr/>
          </p:nvGrpSpPr>
          <p:grpSpPr>
            <a:xfrm>
              <a:off x="1371406" y="1474292"/>
              <a:ext cx="518475" cy="879487"/>
              <a:chOff x="1398231" y="1474292"/>
              <a:chExt cx="518475" cy="879487"/>
            </a:xfrm>
          </p:grpSpPr>
          <p:grpSp>
            <p:nvGrpSpPr>
              <p:cNvPr id="4952" name="Google Shape;4952;p75"/>
              <p:cNvGrpSpPr/>
              <p:nvPr/>
            </p:nvGrpSpPr>
            <p:grpSpPr>
              <a:xfrm>
                <a:off x="1398231" y="1474292"/>
                <a:ext cx="518475" cy="341643"/>
                <a:chOff x="1398231" y="1474292"/>
                <a:chExt cx="518475" cy="341643"/>
              </a:xfrm>
            </p:grpSpPr>
            <p:sp>
              <p:nvSpPr>
                <p:cNvPr id="4953" name="Google Shape;4953;p75"/>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4" name="Google Shape;4954;p75"/>
                <p:cNvGrpSpPr/>
                <p:nvPr/>
              </p:nvGrpSpPr>
              <p:grpSpPr>
                <a:xfrm>
                  <a:off x="1616453" y="1474292"/>
                  <a:ext cx="300253" cy="341643"/>
                  <a:chOff x="1616453" y="1475379"/>
                  <a:chExt cx="300253" cy="341643"/>
                </a:xfrm>
              </p:grpSpPr>
              <p:sp>
                <p:nvSpPr>
                  <p:cNvPr id="4955" name="Google Shape;4955;p75"/>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5"/>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5"/>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5"/>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5"/>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5"/>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5"/>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2" name="Google Shape;4962;p75"/>
                  <p:cNvGrpSpPr/>
                  <p:nvPr/>
                </p:nvGrpSpPr>
                <p:grpSpPr>
                  <a:xfrm>
                    <a:off x="1839639" y="1475379"/>
                    <a:ext cx="77067" cy="341643"/>
                    <a:chOff x="1839639" y="1475379"/>
                    <a:chExt cx="77067" cy="341643"/>
                  </a:xfrm>
                </p:grpSpPr>
                <p:sp>
                  <p:nvSpPr>
                    <p:cNvPr id="4963" name="Google Shape;4963;p75"/>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5"/>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65" name="Google Shape;4965;p75"/>
              <p:cNvGrpSpPr/>
              <p:nvPr/>
            </p:nvGrpSpPr>
            <p:grpSpPr>
              <a:xfrm>
                <a:off x="1398451" y="2012951"/>
                <a:ext cx="518255" cy="340828"/>
                <a:chOff x="1398451" y="2012951"/>
                <a:chExt cx="518255" cy="340828"/>
              </a:xfrm>
            </p:grpSpPr>
            <p:sp>
              <p:nvSpPr>
                <p:cNvPr id="4966" name="Google Shape;4966;p75"/>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7" name="Google Shape;4967;p75"/>
                <p:cNvGrpSpPr/>
                <p:nvPr/>
              </p:nvGrpSpPr>
              <p:grpSpPr>
                <a:xfrm>
                  <a:off x="1616453" y="2012951"/>
                  <a:ext cx="300253" cy="340828"/>
                  <a:chOff x="1616453" y="2013538"/>
                  <a:chExt cx="300253" cy="340828"/>
                </a:xfrm>
              </p:grpSpPr>
              <p:sp>
                <p:nvSpPr>
                  <p:cNvPr id="4968" name="Google Shape;4968;p75"/>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5"/>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5"/>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5"/>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5"/>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5"/>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5"/>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5" name="Google Shape;4975;p75"/>
                  <p:cNvGrpSpPr/>
                  <p:nvPr/>
                </p:nvGrpSpPr>
                <p:grpSpPr>
                  <a:xfrm>
                    <a:off x="1839639" y="2013538"/>
                    <a:ext cx="77067" cy="340828"/>
                    <a:chOff x="1839639" y="2013538"/>
                    <a:chExt cx="77067" cy="340828"/>
                  </a:xfrm>
                </p:grpSpPr>
                <p:sp>
                  <p:nvSpPr>
                    <p:cNvPr id="4976" name="Google Shape;4976;p75"/>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5"/>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978" name="Google Shape;4978;p75"/>
          <p:cNvGrpSpPr/>
          <p:nvPr/>
        </p:nvGrpSpPr>
        <p:grpSpPr>
          <a:xfrm>
            <a:off x="724986" y="3399516"/>
            <a:ext cx="1368681" cy="682918"/>
            <a:chOff x="724986" y="3605478"/>
            <a:chExt cx="1368681" cy="682918"/>
          </a:xfrm>
        </p:grpSpPr>
        <p:grpSp>
          <p:nvGrpSpPr>
            <p:cNvPr id="4979" name="Google Shape;4979;p75"/>
            <p:cNvGrpSpPr/>
            <p:nvPr/>
          </p:nvGrpSpPr>
          <p:grpSpPr>
            <a:xfrm>
              <a:off x="1289102" y="3823629"/>
              <a:ext cx="240442" cy="250435"/>
              <a:chOff x="-165066" y="3843615"/>
              <a:chExt cx="221259" cy="230455"/>
            </a:xfrm>
          </p:grpSpPr>
          <p:sp>
            <p:nvSpPr>
              <p:cNvPr id="4980" name="Google Shape;4980;p75"/>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5"/>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5"/>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5"/>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5"/>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5"/>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5"/>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5"/>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5"/>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5"/>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5"/>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5"/>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5"/>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5"/>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5"/>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5"/>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5"/>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5"/>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5"/>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5"/>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0" name="Google Shape;5000;p75"/>
            <p:cNvGrpSpPr/>
            <p:nvPr/>
          </p:nvGrpSpPr>
          <p:grpSpPr>
            <a:xfrm>
              <a:off x="724986" y="3605478"/>
              <a:ext cx="1368681" cy="682918"/>
              <a:chOff x="724986" y="3605478"/>
              <a:chExt cx="1368681" cy="682918"/>
            </a:xfrm>
          </p:grpSpPr>
          <p:grpSp>
            <p:nvGrpSpPr>
              <p:cNvPr id="5001" name="Google Shape;5001;p75"/>
              <p:cNvGrpSpPr/>
              <p:nvPr/>
            </p:nvGrpSpPr>
            <p:grpSpPr>
              <a:xfrm>
                <a:off x="1498221" y="4047614"/>
                <a:ext cx="529172" cy="240783"/>
                <a:chOff x="1498221" y="4047614"/>
                <a:chExt cx="529172" cy="240783"/>
              </a:xfrm>
            </p:grpSpPr>
            <p:grpSp>
              <p:nvGrpSpPr>
                <p:cNvPr id="5002" name="Google Shape;5002;p75"/>
                <p:cNvGrpSpPr/>
                <p:nvPr/>
              </p:nvGrpSpPr>
              <p:grpSpPr>
                <a:xfrm>
                  <a:off x="1826655" y="4224370"/>
                  <a:ext cx="200738" cy="25631"/>
                  <a:chOff x="1826655" y="4224370"/>
                  <a:chExt cx="200738" cy="25631"/>
                </a:xfrm>
              </p:grpSpPr>
              <p:sp>
                <p:nvSpPr>
                  <p:cNvPr id="5003" name="Google Shape;5003;p75"/>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5"/>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75"/>
                <p:cNvGrpSpPr/>
                <p:nvPr/>
              </p:nvGrpSpPr>
              <p:grpSpPr>
                <a:xfrm>
                  <a:off x="1498221" y="4047614"/>
                  <a:ext cx="328444" cy="240783"/>
                  <a:chOff x="1498221" y="4047614"/>
                  <a:chExt cx="328444" cy="240783"/>
                </a:xfrm>
              </p:grpSpPr>
              <p:sp>
                <p:nvSpPr>
                  <p:cNvPr id="5006" name="Google Shape;5006;p75"/>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7" name="Google Shape;5007;p75"/>
                  <p:cNvGrpSpPr/>
                  <p:nvPr/>
                </p:nvGrpSpPr>
                <p:grpSpPr>
                  <a:xfrm>
                    <a:off x="1498221" y="4047614"/>
                    <a:ext cx="150566" cy="190416"/>
                    <a:chOff x="1498221" y="4047614"/>
                    <a:chExt cx="150566" cy="190416"/>
                  </a:xfrm>
                </p:grpSpPr>
                <p:sp>
                  <p:nvSpPr>
                    <p:cNvPr id="5008" name="Google Shape;5008;p75"/>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5"/>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10" name="Google Shape;5010;p75"/>
              <p:cNvGrpSpPr/>
              <p:nvPr/>
            </p:nvGrpSpPr>
            <p:grpSpPr>
              <a:xfrm>
                <a:off x="1560718" y="3800594"/>
                <a:ext cx="532948" cy="302090"/>
                <a:chOff x="1560718" y="3800594"/>
                <a:chExt cx="532948" cy="302090"/>
              </a:xfrm>
            </p:grpSpPr>
            <p:grpSp>
              <p:nvGrpSpPr>
                <p:cNvPr id="5011" name="Google Shape;5011;p75"/>
                <p:cNvGrpSpPr/>
                <p:nvPr/>
              </p:nvGrpSpPr>
              <p:grpSpPr>
                <a:xfrm>
                  <a:off x="1912179" y="3827344"/>
                  <a:ext cx="181487" cy="25631"/>
                  <a:chOff x="1912179" y="3827344"/>
                  <a:chExt cx="181487" cy="25631"/>
                </a:xfrm>
              </p:grpSpPr>
              <p:sp>
                <p:nvSpPr>
                  <p:cNvPr id="5012" name="Google Shape;5012;p75"/>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5"/>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4" name="Google Shape;5014;p75"/>
                <p:cNvGrpSpPr/>
                <p:nvPr/>
              </p:nvGrpSpPr>
              <p:grpSpPr>
                <a:xfrm>
                  <a:off x="1912179" y="4044505"/>
                  <a:ext cx="181487" cy="25622"/>
                  <a:chOff x="1912179" y="4044506"/>
                  <a:chExt cx="181487" cy="25622"/>
                </a:xfrm>
              </p:grpSpPr>
              <p:sp>
                <p:nvSpPr>
                  <p:cNvPr id="5015" name="Google Shape;5015;p75"/>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5"/>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7" name="Google Shape;5017;p75"/>
                <p:cNvGrpSpPr/>
                <p:nvPr/>
              </p:nvGrpSpPr>
              <p:grpSpPr>
                <a:xfrm>
                  <a:off x="1560718" y="3800594"/>
                  <a:ext cx="351472" cy="302090"/>
                  <a:chOff x="1560718" y="3800594"/>
                  <a:chExt cx="351472" cy="302090"/>
                </a:xfrm>
              </p:grpSpPr>
              <p:grpSp>
                <p:nvGrpSpPr>
                  <p:cNvPr id="5018" name="Google Shape;5018;p75"/>
                  <p:cNvGrpSpPr/>
                  <p:nvPr/>
                </p:nvGrpSpPr>
                <p:grpSpPr>
                  <a:xfrm>
                    <a:off x="1560718" y="3842857"/>
                    <a:ext cx="173586" cy="217131"/>
                    <a:chOff x="1560718" y="3842857"/>
                    <a:chExt cx="173586" cy="217131"/>
                  </a:xfrm>
                </p:grpSpPr>
                <p:sp>
                  <p:nvSpPr>
                    <p:cNvPr id="5019" name="Google Shape;5019;p75"/>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5"/>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5"/>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2" name="Google Shape;5022;p75"/>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5"/>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24" name="Google Shape;5024;p75"/>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5" name="Google Shape;5025;p75"/>
              <p:cNvGrpSpPr/>
              <p:nvPr/>
            </p:nvGrpSpPr>
            <p:grpSpPr>
              <a:xfrm>
                <a:off x="785350" y="3605478"/>
                <a:ext cx="535311" cy="249245"/>
                <a:chOff x="785350" y="3605478"/>
                <a:chExt cx="535311" cy="249245"/>
              </a:xfrm>
            </p:grpSpPr>
            <p:grpSp>
              <p:nvGrpSpPr>
                <p:cNvPr id="5026" name="Google Shape;5026;p75"/>
                <p:cNvGrpSpPr/>
                <p:nvPr/>
              </p:nvGrpSpPr>
              <p:grpSpPr>
                <a:xfrm>
                  <a:off x="785350" y="3605478"/>
                  <a:ext cx="376191" cy="102736"/>
                  <a:chOff x="785350" y="3605478"/>
                  <a:chExt cx="376191" cy="102736"/>
                </a:xfrm>
              </p:grpSpPr>
              <p:sp>
                <p:nvSpPr>
                  <p:cNvPr id="5027" name="Google Shape;5027;p75"/>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5"/>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5"/>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0" name="Google Shape;5030;p75"/>
                <p:cNvGrpSpPr/>
                <p:nvPr/>
              </p:nvGrpSpPr>
              <p:grpSpPr>
                <a:xfrm>
                  <a:off x="1161530" y="3655851"/>
                  <a:ext cx="159131" cy="198872"/>
                  <a:chOff x="1161530" y="3655851"/>
                  <a:chExt cx="159131" cy="198872"/>
                </a:xfrm>
              </p:grpSpPr>
              <p:sp>
                <p:nvSpPr>
                  <p:cNvPr id="5031" name="Google Shape;5031;p75"/>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5"/>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3" name="Google Shape;5033;p75"/>
              <p:cNvGrpSpPr/>
              <p:nvPr/>
            </p:nvGrpSpPr>
            <p:grpSpPr>
              <a:xfrm>
                <a:off x="785350" y="4047614"/>
                <a:ext cx="535311" cy="240783"/>
                <a:chOff x="785350" y="4047614"/>
                <a:chExt cx="535311" cy="240783"/>
              </a:xfrm>
            </p:grpSpPr>
            <p:grpSp>
              <p:nvGrpSpPr>
                <p:cNvPr id="5034" name="Google Shape;5034;p75"/>
                <p:cNvGrpSpPr/>
                <p:nvPr/>
              </p:nvGrpSpPr>
              <p:grpSpPr>
                <a:xfrm>
                  <a:off x="1161636" y="4047614"/>
                  <a:ext cx="159025" cy="190415"/>
                  <a:chOff x="1161636" y="4047614"/>
                  <a:chExt cx="159025" cy="190415"/>
                </a:xfrm>
              </p:grpSpPr>
              <p:sp>
                <p:nvSpPr>
                  <p:cNvPr id="5035" name="Google Shape;5035;p75"/>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5"/>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75"/>
                <p:cNvGrpSpPr/>
                <p:nvPr/>
              </p:nvGrpSpPr>
              <p:grpSpPr>
                <a:xfrm>
                  <a:off x="785350" y="4185661"/>
                  <a:ext cx="376191" cy="102736"/>
                  <a:chOff x="785350" y="4185661"/>
                  <a:chExt cx="376191" cy="102736"/>
                </a:xfrm>
              </p:grpSpPr>
              <p:sp>
                <p:nvSpPr>
                  <p:cNvPr id="5038" name="Google Shape;5038;p75"/>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5"/>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5"/>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1" name="Google Shape;5041;p75"/>
              <p:cNvGrpSpPr/>
              <p:nvPr/>
            </p:nvGrpSpPr>
            <p:grpSpPr>
              <a:xfrm>
                <a:off x="1501054" y="3605478"/>
                <a:ext cx="526340" cy="249240"/>
                <a:chOff x="1501054" y="3605478"/>
                <a:chExt cx="526340" cy="249240"/>
              </a:xfrm>
            </p:grpSpPr>
            <p:grpSp>
              <p:nvGrpSpPr>
                <p:cNvPr id="5042" name="Google Shape;5042;p75"/>
                <p:cNvGrpSpPr/>
                <p:nvPr/>
              </p:nvGrpSpPr>
              <p:grpSpPr>
                <a:xfrm>
                  <a:off x="1834208" y="3643867"/>
                  <a:ext cx="193185" cy="25622"/>
                  <a:chOff x="1834208" y="3643867"/>
                  <a:chExt cx="193185" cy="25622"/>
                </a:xfrm>
              </p:grpSpPr>
              <p:sp>
                <p:nvSpPr>
                  <p:cNvPr id="5043" name="Google Shape;5043;p75"/>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5"/>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5" name="Google Shape;5045;p75"/>
                <p:cNvGrpSpPr/>
                <p:nvPr/>
              </p:nvGrpSpPr>
              <p:grpSpPr>
                <a:xfrm>
                  <a:off x="1501054" y="3605478"/>
                  <a:ext cx="333165" cy="249240"/>
                  <a:chOff x="1501054" y="3605478"/>
                  <a:chExt cx="333165" cy="249240"/>
                </a:xfrm>
              </p:grpSpPr>
              <p:sp>
                <p:nvSpPr>
                  <p:cNvPr id="5046" name="Google Shape;5046;p75"/>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7" name="Google Shape;5047;p75"/>
                  <p:cNvGrpSpPr/>
                  <p:nvPr/>
                </p:nvGrpSpPr>
                <p:grpSpPr>
                  <a:xfrm>
                    <a:off x="1501054" y="3655851"/>
                    <a:ext cx="155286" cy="198867"/>
                    <a:chOff x="1501054" y="3655851"/>
                    <a:chExt cx="155286" cy="198867"/>
                  </a:xfrm>
                </p:grpSpPr>
                <p:sp>
                  <p:nvSpPr>
                    <p:cNvPr id="5048" name="Google Shape;5048;p75"/>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5"/>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50" name="Google Shape;5050;p75"/>
              <p:cNvGrpSpPr/>
              <p:nvPr/>
            </p:nvGrpSpPr>
            <p:grpSpPr>
              <a:xfrm>
                <a:off x="724986" y="3800594"/>
                <a:ext cx="532950" cy="302090"/>
                <a:chOff x="724986" y="3800594"/>
                <a:chExt cx="532950" cy="302090"/>
              </a:xfrm>
            </p:grpSpPr>
            <p:grpSp>
              <p:nvGrpSpPr>
                <p:cNvPr id="5051" name="Google Shape;5051;p75"/>
                <p:cNvGrpSpPr/>
                <p:nvPr/>
              </p:nvGrpSpPr>
              <p:grpSpPr>
                <a:xfrm>
                  <a:off x="724986" y="4044367"/>
                  <a:ext cx="181314" cy="25626"/>
                  <a:chOff x="724986" y="4044367"/>
                  <a:chExt cx="181314" cy="25626"/>
                </a:xfrm>
              </p:grpSpPr>
              <p:sp>
                <p:nvSpPr>
                  <p:cNvPr id="5052" name="Google Shape;5052;p75"/>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5"/>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75"/>
                <p:cNvGrpSpPr/>
                <p:nvPr/>
              </p:nvGrpSpPr>
              <p:grpSpPr>
                <a:xfrm>
                  <a:off x="906290" y="3800594"/>
                  <a:ext cx="351646" cy="302090"/>
                  <a:chOff x="906290" y="3800594"/>
                  <a:chExt cx="351646" cy="302090"/>
                </a:xfrm>
              </p:grpSpPr>
              <p:grpSp>
                <p:nvGrpSpPr>
                  <p:cNvPr id="5055" name="Google Shape;5055;p75"/>
                  <p:cNvGrpSpPr/>
                  <p:nvPr/>
                </p:nvGrpSpPr>
                <p:grpSpPr>
                  <a:xfrm>
                    <a:off x="1084172" y="3842857"/>
                    <a:ext cx="173764" cy="217131"/>
                    <a:chOff x="1084172" y="3842857"/>
                    <a:chExt cx="173764" cy="217131"/>
                  </a:xfrm>
                </p:grpSpPr>
                <p:grpSp>
                  <p:nvGrpSpPr>
                    <p:cNvPr id="5056" name="Google Shape;5056;p75"/>
                    <p:cNvGrpSpPr/>
                    <p:nvPr/>
                  </p:nvGrpSpPr>
                  <p:grpSpPr>
                    <a:xfrm>
                      <a:off x="1156862" y="3936509"/>
                      <a:ext cx="101073" cy="25622"/>
                      <a:chOff x="1156862" y="3936509"/>
                      <a:chExt cx="101073" cy="25622"/>
                    </a:xfrm>
                  </p:grpSpPr>
                  <p:sp>
                    <p:nvSpPr>
                      <p:cNvPr id="5057" name="Google Shape;5057;p75"/>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5"/>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9" name="Google Shape;5059;p75"/>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0" name="Google Shape;5060;p75"/>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5"/>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75"/>
                <p:cNvGrpSpPr/>
                <p:nvPr/>
              </p:nvGrpSpPr>
              <p:grpSpPr>
                <a:xfrm>
                  <a:off x="724986" y="3830189"/>
                  <a:ext cx="189533" cy="25626"/>
                  <a:chOff x="724986" y="3830189"/>
                  <a:chExt cx="189533" cy="25626"/>
                </a:xfrm>
              </p:grpSpPr>
              <p:sp>
                <p:nvSpPr>
                  <p:cNvPr id="5063" name="Google Shape;5063;p75"/>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5"/>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065" name="Google Shape;5065;p75"/>
          <p:cNvGrpSpPr/>
          <p:nvPr/>
        </p:nvGrpSpPr>
        <p:grpSpPr>
          <a:xfrm>
            <a:off x="2253298" y="2249677"/>
            <a:ext cx="948701" cy="935378"/>
            <a:chOff x="2253298" y="2428317"/>
            <a:chExt cx="948701" cy="935378"/>
          </a:xfrm>
        </p:grpSpPr>
        <p:sp>
          <p:nvSpPr>
            <p:cNvPr id="5066" name="Google Shape;5066;p75"/>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5"/>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5"/>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5"/>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5"/>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5"/>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5"/>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5"/>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5"/>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5"/>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5"/>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5"/>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5"/>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5"/>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5"/>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5"/>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5"/>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5"/>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5"/>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5"/>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5"/>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5"/>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5"/>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5"/>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5"/>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5"/>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5"/>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5"/>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5"/>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5"/>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5"/>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5"/>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5"/>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2" name="Shape 5102"/>
        <p:cNvGrpSpPr/>
        <p:nvPr/>
      </p:nvGrpSpPr>
      <p:grpSpPr>
        <a:xfrm>
          <a:off x="0" y="0"/>
          <a:ext cx="0" cy="0"/>
          <a:chOff x="0" y="0"/>
          <a:chExt cx="0" cy="0"/>
        </a:xfrm>
      </p:grpSpPr>
      <p:grpSp>
        <p:nvGrpSpPr>
          <p:cNvPr id="5103" name="Google Shape;5103;p76"/>
          <p:cNvGrpSpPr/>
          <p:nvPr/>
        </p:nvGrpSpPr>
        <p:grpSpPr>
          <a:xfrm>
            <a:off x="3339744" y="952977"/>
            <a:ext cx="2363393" cy="1017867"/>
            <a:chOff x="3292400" y="1219146"/>
            <a:chExt cx="2615240" cy="1110239"/>
          </a:xfrm>
        </p:grpSpPr>
        <p:sp>
          <p:nvSpPr>
            <p:cNvPr id="5104" name="Google Shape;5104;p76"/>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105" name="Google Shape;5105;p76"/>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06" name="Google Shape;5106;p76"/>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107" name="Google Shape;5107;p76"/>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108" name="Google Shape;5108;p76"/>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109" name="Google Shape;5109;p76"/>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110" name="Google Shape;5110;p76"/>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111" name="Google Shape;5111;p76"/>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112" name="Google Shape;5112;p76"/>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113" name="Google Shape;5113;p76"/>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114" name="Google Shape;5114;p76"/>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115" name="Google Shape;5115;p76"/>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116" name="Google Shape;5116;p76"/>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117" name="Google Shape;5117;p76"/>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118" name="Google Shape;5118;p76"/>
            <p:cNvGrpSpPr/>
            <p:nvPr/>
          </p:nvGrpSpPr>
          <p:grpSpPr>
            <a:xfrm>
              <a:off x="3748438" y="1378608"/>
              <a:ext cx="2159202" cy="903971"/>
              <a:chOff x="1683525" y="2179850"/>
              <a:chExt cx="4519050" cy="2134525"/>
            </a:xfrm>
          </p:grpSpPr>
          <p:sp>
            <p:nvSpPr>
              <p:cNvPr id="5119" name="Google Shape;5119;p76"/>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20" name="Google Shape;5120;p76"/>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21" name="Google Shape;5121;p76"/>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22" name="Google Shape;5122;p76"/>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23" name="Google Shape;5123;p76"/>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24" name="Google Shape;5124;p76"/>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25" name="Google Shape;5125;p76"/>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26" name="Google Shape;5126;p76"/>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27" name="Google Shape;5127;p76"/>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28" name="Google Shape;5128;p76"/>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29" name="Google Shape;5129;p76"/>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30" name="Google Shape;5130;p76"/>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131" name="Google Shape;5131;p76"/>
          <p:cNvGraphicFramePr/>
          <p:nvPr/>
        </p:nvGraphicFramePr>
        <p:xfrm>
          <a:off x="5935838" y="2130450"/>
          <a:ext cx="3000000" cy="3000000"/>
        </p:xfrm>
        <a:graphic>
          <a:graphicData uri="http://schemas.openxmlformats.org/drawingml/2006/table">
            <a:tbl>
              <a:tblPr>
                <a:noFill/>
                <a:tableStyleId>{CAF29CA4-598E-4574-9840-7792A278FC44}</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132" name="Google Shape;5132;p76"/>
          <p:cNvGrpSpPr/>
          <p:nvPr/>
        </p:nvGrpSpPr>
        <p:grpSpPr>
          <a:xfrm>
            <a:off x="5913087" y="3189047"/>
            <a:ext cx="2519825" cy="1001454"/>
            <a:chOff x="1906114" y="789980"/>
            <a:chExt cx="1487676" cy="606868"/>
          </a:xfrm>
        </p:grpSpPr>
        <p:cxnSp>
          <p:nvCxnSpPr>
            <p:cNvPr id="5133" name="Google Shape;5133;p76"/>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134" name="Google Shape;5134;p76"/>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135" name="Google Shape;5135;p76"/>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136" name="Google Shape;5136;p76"/>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137" name="Google Shape;5137;p76"/>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138" name="Google Shape;5138;p76"/>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139" name="Google Shape;5139;p76"/>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140" name="Google Shape;5140;p76"/>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6"/>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6"/>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6"/>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6"/>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6"/>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6"/>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147" name="Google Shape;5147;p76"/>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148" name="Google Shape;5148;p76"/>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149" name="Google Shape;5149;p76"/>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0" name="Google Shape;5150;p76"/>
          <p:cNvGrpSpPr/>
          <p:nvPr/>
        </p:nvGrpSpPr>
        <p:grpSpPr>
          <a:xfrm>
            <a:off x="712562" y="998005"/>
            <a:ext cx="2394370" cy="976502"/>
            <a:chOff x="749309" y="1112739"/>
            <a:chExt cx="2371603" cy="976502"/>
          </a:xfrm>
        </p:grpSpPr>
        <p:sp>
          <p:nvSpPr>
            <p:cNvPr id="5151" name="Google Shape;5151;p76"/>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6"/>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6"/>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6"/>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6"/>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6"/>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6"/>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6"/>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6"/>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6"/>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6"/>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6"/>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6"/>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6"/>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6"/>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6"/>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6"/>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6"/>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6"/>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6"/>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6"/>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6"/>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6"/>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6"/>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6"/>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6"/>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6"/>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6"/>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6"/>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6"/>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6"/>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6"/>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183" name="Google Shape;5183;p76"/>
          <p:cNvGraphicFramePr/>
          <p:nvPr/>
        </p:nvGraphicFramePr>
        <p:xfrm>
          <a:off x="5935863" y="996300"/>
          <a:ext cx="3000000" cy="3000000"/>
        </p:xfrm>
        <a:graphic>
          <a:graphicData uri="http://schemas.openxmlformats.org/drawingml/2006/table">
            <a:tbl>
              <a:tblPr>
                <a:noFill/>
                <a:tableStyleId>{CAF29CA4-598E-4574-9840-7792A278FC44}</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184" name="Google Shape;5184;p76"/>
          <p:cNvGraphicFramePr/>
          <p:nvPr/>
        </p:nvGraphicFramePr>
        <p:xfrm>
          <a:off x="3342575" y="2130450"/>
          <a:ext cx="3000000" cy="3000000"/>
        </p:xfrm>
        <a:graphic>
          <a:graphicData uri="http://schemas.openxmlformats.org/drawingml/2006/table">
            <a:tbl>
              <a:tblPr>
                <a:noFill/>
                <a:tableStyleId>{CAF29CA4-598E-4574-9840-7792A278FC44}</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85" name="Google Shape;5185;p76"/>
          <p:cNvGrpSpPr/>
          <p:nvPr/>
        </p:nvGrpSpPr>
        <p:grpSpPr>
          <a:xfrm>
            <a:off x="4086504" y="2517093"/>
            <a:ext cx="1517436" cy="74460"/>
            <a:chOff x="3980086" y="2804397"/>
            <a:chExt cx="1227600" cy="66900"/>
          </a:xfrm>
        </p:grpSpPr>
        <p:sp>
          <p:nvSpPr>
            <p:cNvPr id="5186" name="Google Shape;5186;p7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76"/>
          <p:cNvGrpSpPr/>
          <p:nvPr/>
        </p:nvGrpSpPr>
        <p:grpSpPr>
          <a:xfrm>
            <a:off x="4711569" y="2809680"/>
            <a:ext cx="892956" cy="74460"/>
            <a:chOff x="3980086" y="2804397"/>
            <a:chExt cx="1227600" cy="66900"/>
          </a:xfrm>
        </p:grpSpPr>
        <p:sp>
          <p:nvSpPr>
            <p:cNvPr id="5189" name="Google Shape;5189;p7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1" name="Google Shape;5191;p76"/>
          <p:cNvGrpSpPr/>
          <p:nvPr/>
        </p:nvGrpSpPr>
        <p:grpSpPr>
          <a:xfrm>
            <a:off x="3344661" y="3168563"/>
            <a:ext cx="2363244" cy="1005943"/>
            <a:chOff x="3358415" y="3361302"/>
            <a:chExt cx="2363244" cy="1024695"/>
          </a:xfrm>
        </p:grpSpPr>
        <p:grpSp>
          <p:nvGrpSpPr>
            <p:cNvPr id="5192" name="Google Shape;5192;p76"/>
            <p:cNvGrpSpPr/>
            <p:nvPr/>
          </p:nvGrpSpPr>
          <p:grpSpPr>
            <a:xfrm>
              <a:off x="3358415" y="3361302"/>
              <a:ext cx="441300" cy="1024695"/>
              <a:chOff x="3358415" y="3361302"/>
              <a:chExt cx="441300" cy="1024695"/>
            </a:xfrm>
          </p:grpSpPr>
          <p:sp>
            <p:nvSpPr>
              <p:cNvPr id="5193" name="Google Shape;5193;p76"/>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6"/>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6"/>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6"/>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6"/>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6"/>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9" name="Google Shape;5199;p76"/>
            <p:cNvGrpSpPr/>
            <p:nvPr/>
          </p:nvGrpSpPr>
          <p:grpSpPr>
            <a:xfrm>
              <a:off x="3838901" y="3361302"/>
              <a:ext cx="441300" cy="1024695"/>
              <a:chOff x="3838901" y="3361302"/>
              <a:chExt cx="441300" cy="1024695"/>
            </a:xfrm>
          </p:grpSpPr>
          <p:sp>
            <p:nvSpPr>
              <p:cNvPr id="5200" name="Google Shape;5200;p76"/>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6"/>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6"/>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6"/>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6"/>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6"/>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6" name="Google Shape;5206;p76"/>
            <p:cNvGrpSpPr/>
            <p:nvPr/>
          </p:nvGrpSpPr>
          <p:grpSpPr>
            <a:xfrm>
              <a:off x="4319387" y="3361302"/>
              <a:ext cx="441300" cy="1024695"/>
              <a:chOff x="4319387" y="3361302"/>
              <a:chExt cx="441300" cy="1024695"/>
            </a:xfrm>
          </p:grpSpPr>
          <p:sp>
            <p:nvSpPr>
              <p:cNvPr id="5207" name="Google Shape;5207;p76"/>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6"/>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6"/>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6"/>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6"/>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6"/>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3" name="Google Shape;5213;p76"/>
            <p:cNvGrpSpPr/>
            <p:nvPr/>
          </p:nvGrpSpPr>
          <p:grpSpPr>
            <a:xfrm>
              <a:off x="4799873" y="3361302"/>
              <a:ext cx="441300" cy="1024695"/>
              <a:chOff x="4799873" y="3361302"/>
              <a:chExt cx="441300" cy="1024695"/>
            </a:xfrm>
          </p:grpSpPr>
          <p:sp>
            <p:nvSpPr>
              <p:cNvPr id="5214" name="Google Shape;5214;p76"/>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6"/>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6"/>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6"/>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6"/>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6"/>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0" name="Google Shape;5220;p76"/>
            <p:cNvGrpSpPr/>
            <p:nvPr/>
          </p:nvGrpSpPr>
          <p:grpSpPr>
            <a:xfrm>
              <a:off x="5280360" y="3361302"/>
              <a:ext cx="441300" cy="1024695"/>
              <a:chOff x="5280360" y="3361302"/>
              <a:chExt cx="441300" cy="1024695"/>
            </a:xfrm>
          </p:grpSpPr>
          <p:sp>
            <p:nvSpPr>
              <p:cNvPr id="5221" name="Google Shape;5221;p76"/>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6"/>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6"/>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6"/>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6"/>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6"/>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227" name="Google Shape;5227;p76"/>
          <p:cNvGraphicFramePr/>
          <p:nvPr/>
        </p:nvGraphicFramePr>
        <p:xfrm>
          <a:off x="711088" y="2130450"/>
          <a:ext cx="3000000" cy="3000000"/>
        </p:xfrm>
        <a:graphic>
          <a:graphicData uri="http://schemas.openxmlformats.org/drawingml/2006/table">
            <a:tbl>
              <a:tblPr>
                <a:noFill/>
                <a:tableStyleId>{CAF29CA4-598E-4574-9840-7792A278FC44}</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228" name="Google Shape;5228;p76"/>
          <p:cNvGrpSpPr/>
          <p:nvPr/>
        </p:nvGrpSpPr>
        <p:grpSpPr>
          <a:xfrm>
            <a:off x="712613" y="3180175"/>
            <a:ext cx="2403614" cy="1005900"/>
            <a:chOff x="726450" y="3372825"/>
            <a:chExt cx="2403614" cy="1005900"/>
          </a:xfrm>
        </p:grpSpPr>
        <p:grpSp>
          <p:nvGrpSpPr>
            <p:cNvPr id="5229" name="Google Shape;5229;p76"/>
            <p:cNvGrpSpPr/>
            <p:nvPr/>
          </p:nvGrpSpPr>
          <p:grpSpPr>
            <a:xfrm>
              <a:off x="726450" y="3696000"/>
              <a:ext cx="2403614" cy="500898"/>
              <a:chOff x="726450" y="3696000"/>
              <a:chExt cx="2403614" cy="500898"/>
            </a:xfrm>
          </p:grpSpPr>
          <p:sp>
            <p:nvSpPr>
              <p:cNvPr id="5230" name="Google Shape;5230;p76"/>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31" name="Google Shape;5231;p76"/>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232" name="Google Shape;5232;p76"/>
            <p:cNvGrpSpPr/>
            <p:nvPr/>
          </p:nvGrpSpPr>
          <p:grpSpPr>
            <a:xfrm>
              <a:off x="1348050" y="3372825"/>
              <a:ext cx="1720425" cy="1005900"/>
              <a:chOff x="1348050" y="3372825"/>
              <a:chExt cx="1720425" cy="1005900"/>
            </a:xfrm>
          </p:grpSpPr>
          <p:sp>
            <p:nvSpPr>
              <p:cNvPr id="5233" name="Google Shape;5233;p76"/>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34" name="Google Shape;5234;p76"/>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35" name="Google Shape;5235;p76"/>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36" name="Google Shape;5236;p76"/>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37" name="Google Shape;5237;p76"/>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238" name="Google Shape;5238;p76"/>
            <p:cNvGrpSpPr/>
            <p:nvPr/>
          </p:nvGrpSpPr>
          <p:grpSpPr>
            <a:xfrm>
              <a:off x="1455707" y="3731058"/>
              <a:ext cx="1491150" cy="417657"/>
              <a:chOff x="1455707" y="3731058"/>
              <a:chExt cx="1491150" cy="417657"/>
            </a:xfrm>
          </p:grpSpPr>
          <p:grpSp>
            <p:nvGrpSpPr>
              <p:cNvPr id="5239" name="Google Shape;5239;p76"/>
              <p:cNvGrpSpPr/>
              <p:nvPr/>
            </p:nvGrpSpPr>
            <p:grpSpPr>
              <a:xfrm>
                <a:off x="1472938" y="3745828"/>
                <a:ext cx="72126" cy="53788"/>
                <a:chOff x="1472938" y="3745828"/>
                <a:chExt cx="72126" cy="53788"/>
              </a:xfrm>
            </p:grpSpPr>
            <p:sp>
              <p:nvSpPr>
                <p:cNvPr id="5240" name="Google Shape;5240;p76"/>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6"/>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76"/>
              <p:cNvGrpSpPr/>
              <p:nvPr/>
            </p:nvGrpSpPr>
            <p:grpSpPr>
              <a:xfrm>
                <a:off x="1819181" y="4089633"/>
                <a:ext cx="72126" cy="53788"/>
                <a:chOff x="1819181" y="4089633"/>
                <a:chExt cx="72126" cy="53788"/>
              </a:xfrm>
            </p:grpSpPr>
            <p:sp>
              <p:nvSpPr>
                <p:cNvPr id="5243" name="Google Shape;5243;p76"/>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6"/>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76"/>
              <p:cNvGrpSpPr/>
              <p:nvPr/>
            </p:nvGrpSpPr>
            <p:grpSpPr>
              <a:xfrm>
                <a:off x="1455707" y="4084171"/>
                <a:ext cx="64321" cy="64544"/>
                <a:chOff x="1455707" y="4084171"/>
                <a:chExt cx="64321" cy="64544"/>
              </a:xfrm>
            </p:grpSpPr>
            <p:sp>
              <p:nvSpPr>
                <p:cNvPr id="5246" name="Google Shape;5246;p76"/>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6"/>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8" name="Google Shape;5248;p76"/>
              <p:cNvGrpSpPr/>
              <p:nvPr/>
            </p:nvGrpSpPr>
            <p:grpSpPr>
              <a:xfrm>
                <a:off x="1818610" y="3731058"/>
                <a:ext cx="64321" cy="64544"/>
                <a:chOff x="1818610" y="3731058"/>
                <a:chExt cx="64321" cy="64544"/>
              </a:xfrm>
            </p:grpSpPr>
            <p:sp>
              <p:nvSpPr>
                <p:cNvPr id="5249" name="Google Shape;5249;p76"/>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6"/>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76"/>
              <p:cNvGrpSpPr/>
              <p:nvPr/>
            </p:nvGrpSpPr>
            <p:grpSpPr>
              <a:xfrm>
                <a:off x="2172491" y="4089633"/>
                <a:ext cx="72126" cy="53788"/>
                <a:chOff x="2172491" y="4089633"/>
                <a:chExt cx="72126" cy="53788"/>
              </a:xfrm>
            </p:grpSpPr>
            <p:sp>
              <p:nvSpPr>
                <p:cNvPr id="5252" name="Google Shape;5252;p76"/>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6"/>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76"/>
              <p:cNvGrpSpPr/>
              <p:nvPr/>
            </p:nvGrpSpPr>
            <p:grpSpPr>
              <a:xfrm>
                <a:off x="2171920" y="3731058"/>
                <a:ext cx="64321" cy="64544"/>
                <a:chOff x="2171920" y="3731058"/>
                <a:chExt cx="64321" cy="64544"/>
              </a:xfrm>
            </p:grpSpPr>
            <p:sp>
              <p:nvSpPr>
                <p:cNvPr id="5255" name="Google Shape;5255;p76"/>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6"/>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7" name="Google Shape;5257;p76"/>
              <p:cNvGrpSpPr/>
              <p:nvPr/>
            </p:nvGrpSpPr>
            <p:grpSpPr>
              <a:xfrm>
                <a:off x="2874730" y="3745828"/>
                <a:ext cx="72126" cy="53788"/>
                <a:chOff x="2874730" y="3745828"/>
                <a:chExt cx="72126" cy="53788"/>
              </a:xfrm>
            </p:grpSpPr>
            <p:sp>
              <p:nvSpPr>
                <p:cNvPr id="5258" name="Google Shape;5258;p7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0" name="Google Shape;5260;p76"/>
              <p:cNvGrpSpPr/>
              <p:nvPr/>
            </p:nvGrpSpPr>
            <p:grpSpPr>
              <a:xfrm>
                <a:off x="2878589" y="4081481"/>
                <a:ext cx="64321" cy="64544"/>
                <a:chOff x="2878589" y="4081481"/>
                <a:chExt cx="64321" cy="64544"/>
              </a:xfrm>
            </p:grpSpPr>
            <p:sp>
              <p:nvSpPr>
                <p:cNvPr id="5261" name="Google Shape;5261;p76"/>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6"/>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3" name="Google Shape;5263;p76"/>
              <p:cNvGrpSpPr/>
              <p:nvPr/>
            </p:nvGrpSpPr>
            <p:grpSpPr>
              <a:xfrm>
                <a:off x="2525796" y="4089633"/>
                <a:ext cx="72126" cy="53788"/>
                <a:chOff x="2525796" y="4089633"/>
                <a:chExt cx="72126" cy="53788"/>
              </a:xfrm>
            </p:grpSpPr>
            <p:sp>
              <p:nvSpPr>
                <p:cNvPr id="5264" name="Google Shape;5264;p76"/>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6"/>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6" name="Google Shape;5266;p76"/>
              <p:cNvGrpSpPr/>
              <p:nvPr/>
            </p:nvGrpSpPr>
            <p:grpSpPr>
              <a:xfrm>
                <a:off x="2525225" y="3731058"/>
                <a:ext cx="64321" cy="64544"/>
                <a:chOff x="2525225" y="3731058"/>
                <a:chExt cx="64321" cy="64544"/>
              </a:xfrm>
            </p:grpSpPr>
            <p:sp>
              <p:nvSpPr>
                <p:cNvPr id="5267" name="Google Shape;5267;p76"/>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6"/>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1"/>
          <p:cNvSpPr txBox="1"/>
          <p:nvPr>
            <p:ph type="ctrTitle"/>
          </p:nvPr>
        </p:nvSpPr>
        <p:spPr>
          <a:xfrm>
            <a:off x="1409975" y="2534500"/>
            <a:ext cx="6324000" cy="75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announcements</a:t>
            </a:r>
            <a:endParaRPr/>
          </a:p>
        </p:txBody>
      </p:sp>
      <p:sp>
        <p:nvSpPr>
          <p:cNvPr id="320" name="Google Shape;320;p41"/>
          <p:cNvSpPr txBox="1"/>
          <p:nvPr>
            <p:ph idx="2" type="title"/>
          </p:nvPr>
        </p:nvSpPr>
        <p:spPr>
          <a:xfrm>
            <a:off x="2468588" y="1665700"/>
            <a:ext cx="4206900" cy="868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01</a:t>
            </a:r>
            <a:endParaRPr/>
          </a:p>
        </p:txBody>
      </p:sp>
      <p:sp>
        <p:nvSpPr>
          <p:cNvPr id="321" name="Google Shape;321;p41"/>
          <p:cNvSpPr/>
          <p:nvPr/>
        </p:nvSpPr>
        <p:spPr>
          <a:xfrm>
            <a:off x="1936975" y="3454575"/>
            <a:ext cx="5270100" cy="378000"/>
          </a:xfrm>
          <a:prstGeom prst="roundRect">
            <a:avLst>
              <a:gd fmla="val 50000" name="adj"/>
            </a:avLst>
          </a:prstGeom>
          <a:solidFill>
            <a:srgbClr val="E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1"/>
          <p:cNvSpPr txBox="1"/>
          <p:nvPr>
            <p:ph idx="1" type="subTitle"/>
          </p:nvPr>
        </p:nvSpPr>
        <p:spPr>
          <a:xfrm>
            <a:off x="2133600" y="3465075"/>
            <a:ext cx="4876800" cy="3570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a:solidFill>
                  <a:schemeClr val="dk1"/>
                </a:solidFill>
              </a:rPr>
              <a:t>You can enter a subtitle here if you need it</a:t>
            </a:r>
            <a:endParaRPr>
              <a:solidFill>
                <a:schemeClr val="dk1"/>
              </a:solidFill>
            </a:endParaRPr>
          </a:p>
        </p:txBody>
      </p:sp>
      <p:sp>
        <p:nvSpPr>
          <p:cNvPr id="323" name="Google Shape;323;p41"/>
          <p:cNvSpPr/>
          <p:nvPr/>
        </p:nvSpPr>
        <p:spPr>
          <a:xfrm>
            <a:off x="4157084" y="1835859"/>
            <a:ext cx="934624" cy="569424"/>
          </a:xfrm>
          <a:prstGeom prst="rect">
            <a:avLst/>
          </a:prstGeom>
        </p:spPr>
        <p:txBody>
          <a:bodyPr>
            <a:prstTxWarp prst="textPlain"/>
          </a:bodyPr>
          <a:lstStyle/>
          <a:p>
            <a:pPr lvl="0" algn="ctr"/>
            <a:r>
              <a:rPr b="0" i="0">
                <a:ln cap="flat" cmpd="sng" w="19050">
                  <a:solidFill>
                    <a:schemeClr val="accent2"/>
                  </a:solidFill>
                  <a:prstDash val="solid"/>
                  <a:round/>
                  <a:headEnd len="sm" w="sm" type="none"/>
                  <a:tailEnd len="sm" w="sm" type="none"/>
                </a:ln>
                <a:noFill/>
                <a:latin typeface="Bungee"/>
              </a:rPr>
              <a:t>01</a:t>
            </a:r>
          </a:p>
        </p:txBody>
      </p:sp>
      <p:sp>
        <p:nvSpPr>
          <p:cNvPr id="324" name="Google Shape;324;p41"/>
          <p:cNvSpPr/>
          <p:nvPr/>
        </p:nvSpPr>
        <p:spPr>
          <a:xfrm>
            <a:off x="3244964" y="463300"/>
            <a:ext cx="55113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325" name="Google Shape;325;p41"/>
          <p:cNvSpPr/>
          <p:nvPr/>
        </p:nvSpPr>
        <p:spPr>
          <a:xfrm>
            <a:off x="387350" y="463300"/>
            <a:ext cx="41847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326" name="Google Shape;326;p41"/>
          <p:cNvSpPr/>
          <p:nvPr/>
        </p:nvSpPr>
        <p:spPr>
          <a:xfrm>
            <a:off x="3177175" y="463300"/>
            <a:ext cx="1394700" cy="378000"/>
          </a:xfrm>
          <a:prstGeom prst="rect">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327" name="Google Shape;327;p41"/>
          <p:cNvSpPr/>
          <p:nvPr/>
        </p:nvSpPr>
        <p:spPr>
          <a:xfrm>
            <a:off x="4572000" y="463300"/>
            <a:ext cx="13947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328" name="Google Shape;328;p41"/>
          <p:cNvSpPr/>
          <p:nvPr/>
        </p:nvSpPr>
        <p:spPr>
          <a:xfrm>
            <a:off x="5966650" y="463300"/>
            <a:ext cx="1394700" cy="378000"/>
          </a:xfrm>
          <a:prstGeom prst="rect">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329" name="Google Shape;329;p41"/>
          <p:cNvSpPr/>
          <p:nvPr/>
        </p:nvSpPr>
        <p:spPr>
          <a:xfrm>
            <a:off x="1713825" y="463300"/>
            <a:ext cx="1531200" cy="378000"/>
          </a:xfrm>
          <a:prstGeom prst="rect">
            <a:avLst/>
          </a:prstGeom>
          <a:solidFill>
            <a:schemeClr val="accent1"/>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330" name="Google Shape;330;p41">
            <a:hlinkClick action="ppaction://hlinksldjump" r:id="rId3"/>
          </p:cNvPr>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331" name="Google Shape;331;p41">
            <a:hlinkClick action="ppaction://hlinksldjump" r:id="rId4"/>
          </p:cNvPr>
          <p:cNvSpPr txBox="1"/>
          <p:nvPr/>
        </p:nvSpPr>
        <p:spPr>
          <a:xfrm>
            <a:off x="18097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332" name="Google Shape;332;p41">
            <a:hlinkClick action="ppaction://hlinksldjump" r:id="rId5"/>
          </p:cNvPr>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333" name="Google Shape;333;p41">
            <a:hlinkClick action="ppaction://hlinksldjump" r:id="rId6"/>
          </p:cNvPr>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334" name="Google Shape;334;p41">
            <a:hlinkClick action="ppaction://hlinksldjump" r:id="rId7"/>
          </p:cNvPr>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335" name="Google Shape;335;p41">
            <a:hlinkClick action="ppaction://hlinksldjump" r:id="rId8"/>
          </p:cNvPr>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par>
                                <p:cTn fill="hold" nodeType="with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2" name="Shape 5272"/>
        <p:cNvGrpSpPr/>
        <p:nvPr/>
      </p:nvGrpSpPr>
      <p:grpSpPr>
        <a:xfrm>
          <a:off x="0" y="0"/>
          <a:ext cx="0" cy="0"/>
          <a:chOff x="0" y="0"/>
          <a:chExt cx="0" cy="0"/>
        </a:xfrm>
      </p:grpSpPr>
      <p:grpSp>
        <p:nvGrpSpPr>
          <p:cNvPr id="5273" name="Google Shape;5273;p77"/>
          <p:cNvGrpSpPr/>
          <p:nvPr/>
        </p:nvGrpSpPr>
        <p:grpSpPr>
          <a:xfrm>
            <a:off x="716991" y="971306"/>
            <a:ext cx="845921" cy="690752"/>
            <a:chOff x="732428" y="1198513"/>
            <a:chExt cx="845921" cy="690752"/>
          </a:xfrm>
        </p:grpSpPr>
        <p:grpSp>
          <p:nvGrpSpPr>
            <p:cNvPr id="5274" name="Google Shape;5274;p77"/>
            <p:cNvGrpSpPr/>
            <p:nvPr/>
          </p:nvGrpSpPr>
          <p:grpSpPr>
            <a:xfrm>
              <a:off x="823030" y="1198513"/>
              <a:ext cx="755319" cy="690752"/>
              <a:chOff x="823030" y="1198513"/>
              <a:chExt cx="755319" cy="690752"/>
            </a:xfrm>
          </p:grpSpPr>
          <p:sp>
            <p:nvSpPr>
              <p:cNvPr id="5275" name="Google Shape;5275;p77"/>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7"/>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7" name="Google Shape;5277;p77"/>
            <p:cNvGrpSpPr/>
            <p:nvPr/>
          </p:nvGrpSpPr>
          <p:grpSpPr>
            <a:xfrm>
              <a:off x="732428" y="1239937"/>
              <a:ext cx="739912" cy="607886"/>
              <a:chOff x="732428" y="1239937"/>
              <a:chExt cx="739912" cy="607886"/>
            </a:xfrm>
          </p:grpSpPr>
          <p:sp>
            <p:nvSpPr>
              <p:cNvPr id="5278" name="Google Shape;5278;p77"/>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7"/>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0" name="Google Shape;5280;p77"/>
            <p:cNvGrpSpPr/>
            <p:nvPr/>
          </p:nvGrpSpPr>
          <p:grpSpPr>
            <a:xfrm>
              <a:off x="732428" y="1277018"/>
              <a:ext cx="702832" cy="533758"/>
              <a:chOff x="732428" y="1277018"/>
              <a:chExt cx="702832" cy="533758"/>
            </a:xfrm>
          </p:grpSpPr>
          <p:sp>
            <p:nvSpPr>
              <p:cNvPr id="5281" name="Google Shape;5281;p77"/>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77"/>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3" name="Google Shape;5283;p77"/>
            <p:cNvGrpSpPr/>
            <p:nvPr/>
          </p:nvGrpSpPr>
          <p:grpSpPr>
            <a:xfrm>
              <a:off x="931170" y="1306653"/>
              <a:ext cx="647179" cy="474455"/>
              <a:chOff x="931170" y="1306653"/>
              <a:chExt cx="647179" cy="474455"/>
            </a:xfrm>
          </p:grpSpPr>
          <p:sp>
            <p:nvSpPr>
              <p:cNvPr id="5284" name="Google Shape;5284;p77"/>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7"/>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6" name="Google Shape;5286;p77"/>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77"/>
          <p:cNvGrpSpPr/>
          <p:nvPr/>
        </p:nvGrpSpPr>
        <p:grpSpPr>
          <a:xfrm>
            <a:off x="3948600" y="971313"/>
            <a:ext cx="634656" cy="699982"/>
            <a:chOff x="5985650" y="2860025"/>
            <a:chExt cx="1396075" cy="1539775"/>
          </a:xfrm>
        </p:grpSpPr>
        <p:sp>
          <p:nvSpPr>
            <p:cNvPr id="5288" name="Google Shape;5288;p77"/>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7"/>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7"/>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7"/>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7"/>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7"/>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7"/>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7"/>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77"/>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7"/>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7"/>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7"/>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7"/>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7"/>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7"/>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7"/>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7"/>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7"/>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7"/>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7"/>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7"/>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7"/>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7"/>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7"/>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7"/>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7"/>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7"/>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7"/>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7"/>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7"/>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7"/>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7"/>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77"/>
          <p:cNvGrpSpPr/>
          <p:nvPr/>
        </p:nvGrpSpPr>
        <p:grpSpPr>
          <a:xfrm>
            <a:off x="4704250" y="971306"/>
            <a:ext cx="725845" cy="699975"/>
            <a:chOff x="4249973" y="1201875"/>
            <a:chExt cx="1958568" cy="1888762"/>
          </a:xfrm>
        </p:grpSpPr>
        <p:sp>
          <p:nvSpPr>
            <p:cNvPr id="5321" name="Google Shape;5321;p77"/>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2" name="Google Shape;5322;p77"/>
            <p:cNvGrpSpPr/>
            <p:nvPr/>
          </p:nvGrpSpPr>
          <p:grpSpPr>
            <a:xfrm>
              <a:off x="5853086" y="1789142"/>
              <a:ext cx="355454" cy="1048099"/>
              <a:chOff x="5576108" y="2016725"/>
              <a:chExt cx="565200" cy="1666560"/>
            </a:xfrm>
          </p:grpSpPr>
          <p:sp>
            <p:nvSpPr>
              <p:cNvPr id="5323" name="Google Shape;5323;p77"/>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24" name="Google Shape;5324;p77"/>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77"/>
            <p:cNvGrpSpPr/>
            <p:nvPr/>
          </p:nvGrpSpPr>
          <p:grpSpPr>
            <a:xfrm>
              <a:off x="4869455" y="2691676"/>
              <a:ext cx="1013897" cy="398961"/>
              <a:chOff x="4012057" y="3451825"/>
              <a:chExt cx="1612175" cy="634379"/>
            </a:xfrm>
          </p:grpSpPr>
          <p:sp>
            <p:nvSpPr>
              <p:cNvPr id="5326" name="Google Shape;5326;p77"/>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27" name="Google Shape;5327;p77"/>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77"/>
            <p:cNvGrpSpPr/>
            <p:nvPr/>
          </p:nvGrpSpPr>
          <p:grpSpPr>
            <a:xfrm>
              <a:off x="4276937" y="2155961"/>
              <a:ext cx="651965" cy="891358"/>
              <a:chOff x="3069908" y="2599997"/>
              <a:chExt cx="1036675" cy="1417328"/>
            </a:xfrm>
          </p:grpSpPr>
          <p:sp>
            <p:nvSpPr>
              <p:cNvPr id="5329" name="Google Shape;5329;p77"/>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30" name="Google Shape;5330;p77"/>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1" name="Google Shape;5331;p77"/>
            <p:cNvGrpSpPr/>
            <p:nvPr/>
          </p:nvGrpSpPr>
          <p:grpSpPr>
            <a:xfrm>
              <a:off x="5054918" y="1201875"/>
              <a:ext cx="999548" cy="602711"/>
              <a:chOff x="4306958" y="1082925"/>
              <a:chExt cx="1589359" cy="958358"/>
            </a:xfrm>
          </p:grpSpPr>
          <p:sp>
            <p:nvSpPr>
              <p:cNvPr id="5332" name="Google Shape;5332;p77"/>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33" name="Google Shape;5333;p77"/>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4" name="Google Shape;5334;p77"/>
            <p:cNvGrpSpPr/>
            <p:nvPr/>
          </p:nvGrpSpPr>
          <p:grpSpPr>
            <a:xfrm>
              <a:off x="4249973" y="1303451"/>
              <a:ext cx="799317" cy="841334"/>
              <a:chOff x="3027033" y="1244439"/>
              <a:chExt cx="1270977" cy="1337786"/>
            </a:xfrm>
          </p:grpSpPr>
          <p:sp>
            <p:nvSpPr>
              <p:cNvPr id="5335" name="Google Shape;5335;p77"/>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36" name="Google Shape;5336;p77"/>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7" name="Google Shape;5337;p77"/>
          <p:cNvGrpSpPr/>
          <p:nvPr/>
        </p:nvGrpSpPr>
        <p:grpSpPr>
          <a:xfrm>
            <a:off x="4057114" y="1858087"/>
            <a:ext cx="750769" cy="683784"/>
            <a:chOff x="4204684" y="2104422"/>
            <a:chExt cx="699822" cy="637382"/>
          </a:xfrm>
        </p:grpSpPr>
        <p:grpSp>
          <p:nvGrpSpPr>
            <p:cNvPr id="5338" name="Google Shape;5338;p77"/>
            <p:cNvGrpSpPr/>
            <p:nvPr/>
          </p:nvGrpSpPr>
          <p:grpSpPr>
            <a:xfrm>
              <a:off x="4204684" y="2430067"/>
              <a:ext cx="342957" cy="311738"/>
              <a:chOff x="4204684" y="2430067"/>
              <a:chExt cx="342957" cy="311738"/>
            </a:xfrm>
          </p:grpSpPr>
          <p:sp>
            <p:nvSpPr>
              <p:cNvPr id="5339" name="Google Shape;5339;p77"/>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7"/>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1" name="Google Shape;5341;p77"/>
            <p:cNvGrpSpPr/>
            <p:nvPr/>
          </p:nvGrpSpPr>
          <p:grpSpPr>
            <a:xfrm>
              <a:off x="4561586" y="2430067"/>
              <a:ext cx="342920" cy="311738"/>
              <a:chOff x="4561586" y="2430067"/>
              <a:chExt cx="342920" cy="311738"/>
            </a:xfrm>
          </p:grpSpPr>
          <p:sp>
            <p:nvSpPr>
              <p:cNvPr id="5342" name="Google Shape;5342;p77"/>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7"/>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4" name="Google Shape;5344;p77"/>
            <p:cNvGrpSpPr/>
            <p:nvPr/>
          </p:nvGrpSpPr>
          <p:grpSpPr>
            <a:xfrm>
              <a:off x="4561586" y="2104422"/>
              <a:ext cx="342920" cy="311738"/>
              <a:chOff x="4561586" y="2104422"/>
              <a:chExt cx="342920" cy="311738"/>
            </a:xfrm>
          </p:grpSpPr>
          <p:sp>
            <p:nvSpPr>
              <p:cNvPr id="5345" name="Google Shape;5345;p77"/>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7"/>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77"/>
            <p:cNvGrpSpPr/>
            <p:nvPr/>
          </p:nvGrpSpPr>
          <p:grpSpPr>
            <a:xfrm>
              <a:off x="4204684" y="2104422"/>
              <a:ext cx="342957" cy="311664"/>
              <a:chOff x="4204684" y="2104422"/>
              <a:chExt cx="342957" cy="311664"/>
            </a:xfrm>
          </p:grpSpPr>
          <p:sp>
            <p:nvSpPr>
              <p:cNvPr id="5348" name="Google Shape;5348;p77"/>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7"/>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0" name="Google Shape;5350;p77"/>
          <p:cNvGrpSpPr/>
          <p:nvPr/>
        </p:nvGrpSpPr>
        <p:grpSpPr>
          <a:xfrm>
            <a:off x="5521547" y="971301"/>
            <a:ext cx="660591" cy="688867"/>
            <a:chOff x="5830645" y="1267368"/>
            <a:chExt cx="530340" cy="553040"/>
          </a:xfrm>
        </p:grpSpPr>
        <p:sp>
          <p:nvSpPr>
            <p:cNvPr id="5351" name="Google Shape;5351;p77"/>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2" name="Google Shape;5352;p77"/>
            <p:cNvGrpSpPr/>
            <p:nvPr/>
          </p:nvGrpSpPr>
          <p:grpSpPr>
            <a:xfrm>
              <a:off x="5830645" y="1267368"/>
              <a:ext cx="259743" cy="269909"/>
              <a:chOff x="5830645" y="1267368"/>
              <a:chExt cx="259743" cy="269909"/>
            </a:xfrm>
          </p:grpSpPr>
          <p:sp>
            <p:nvSpPr>
              <p:cNvPr id="5353" name="Google Shape;5353;p77"/>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7"/>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5" name="Google Shape;5355;p77"/>
            <p:cNvGrpSpPr/>
            <p:nvPr/>
          </p:nvGrpSpPr>
          <p:grpSpPr>
            <a:xfrm>
              <a:off x="6101293" y="1267368"/>
              <a:ext cx="259692" cy="269909"/>
              <a:chOff x="6101293" y="1267368"/>
              <a:chExt cx="259692" cy="269909"/>
            </a:xfrm>
          </p:grpSpPr>
          <p:sp>
            <p:nvSpPr>
              <p:cNvPr id="5356" name="Google Shape;5356;p77"/>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7"/>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8" name="Google Shape;5358;p77"/>
            <p:cNvGrpSpPr/>
            <p:nvPr/>
          </p:nvGrpSpPr>
          <p:grpSpPr>
            <a:xfrm>
              <a:off x="5830645" y="1550500"/>
              <a:ext cx="259692" cy="269909"/>
              <a:chOff x="5830645" y="1550500"/>
              <a:chExt cx="259692" cy="269909"/>
            </a:xfrm>
          </p:grpSpPr>
          <p:sp>
            <p:nvSpPr>
              <p:cNvPr id="5359" name="Google Shape;5359;p77"/>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7"/>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77"/>
            <p:cNvGrpSpPr/>
            <p:nvPr/>
          </p:nvGrpSpPr>
          <p:grpSpPr>
            <a:xfrm>
              <a:off x="6101293" y="1550500"/>
              <a:ext cx="259692" cy="269909"/>
              <a:chOff x="6101293" y="1550500"/>
              <a:chExt cx="259692" cy="269909"/>
            </a:xfrm>
          </p:grpSpPr>
          <p:sp>
            <p:nvSpPr>
              <p:cNvPr id="5362" name="Google Shape;5362;p77"/>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7"/>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64" name="Google Shape;5364;p77"/>
          <p:cNvGrpSpPr/>
          <p:nvPr/>
        </p:nvGrpSpPr>
        <p:grpSpPr>
          <a:xfrm>
            <a:off x="723700" y="1861760"/>
            <a:ext cx="697154" cy="679574"/>
            <a:chOff x="2679875" y="2361475"/>
            <a:chExt cx="780425" cy="760575"/>
          </a:xfrm>
        </p:grpSpPr>
        <p:sp>
          <p:nvSpPr>
            <p:cNvPr id="5365" name="Google Shape;5365;p77"/>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7"/>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7"/>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7"/>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7"/>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7"/>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1" name="Google Shape;5371;p77"/>
          <p:cNvGrpSpPr/>
          <p:nvPr/>
        </p:nvGrpSpPr>
        <p:grpSpPr>
          <a:xfrm>
            <a:off x="3122859" y="971352"/>
            <a:ext cx="735829" cy="684547"/>
            <a:chOff x="3351965" y="1148808"/>
            <a:chExt cx="750770" cy="698375"/>
          </a:xfrm>
        </p:grpSpPr>
        <p:grpSp>
          <p:nvGrpSpPr>
            <p:cNvPr id="5372" name="Google Shape;5372;p77"/>
            <p:cNvGrpSpPr/>
            <p:nvPr/>
          </p:nvGrpSpPr>
          <p:grpSpPr>
            <a:xfrm>
              <a:off x="3586796" y="1148808"/>
              <a:ext cx="294857" cy="286830"/>
              <a:chOff x="3750225" y="1774000"/>
              <a:chExt cx="149575" cy="145525"/>
            </a:xfrm>
          </p:grpSpPr>
          <p:sp>
            <p:nvSpPr>
              <p:cNvPr id="5373" name="Google Shape;5373;p77"/>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7"/>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77"/>
            <p:cNvGrpSpPr/>
            <p:nvPr/>
          </p:nvGrpSpPr>
          <p:grpSpPr>
            <a:xfrm>
              <a:off x="3779245" y="1375768"/>
              <a:ext cx="323490" cy="286978"/>
              <a:chOff x="3847850" y="1889150"/>
              <a:chExt cx="164100" cy="145600"/>
            </a:xfrm>
          </p:grpSpPr>
          <p:sp>
            <p:nvSpPr>
              <p:cNvPr id="5376" name="Google Shape;5376;p77"/>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7"/>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8" name="Google Shape;5378;p77"/>
            <p:cNvGrpSpPr/>
            <p:nvPr/>
          </p:nvGrpSpPr>
          <p:grpSpPr>
            <a:xfrm>
              <a:off x="3351965" y="1330435"/>
              <a:ext cx="295449" cy="285401"/>
              <a:chOff x="3631100" y="1866150"/>
              <a:chExt cx="149875" cy="144800"/>
            </a:xfrm>
          </p:grpSpPr>
          <p:sp>
            <p:nvSpPr>
              <p:cNvPr id="5379" name="Google Shape;5379;p77"/>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7"/>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77"/>
            <p:cNvGrpSpPr/>
            <p:nvPr/>
          </p:nvGrpSpPr>
          <p:grpSpPr>
            <a:xfrm>
              <a:off x="3548208" y="1560352"/>
              <a:ext cx="294808" cy="286830"/>
              <a:chOff x="3730650" y="1982800"/>
              <a:chExt cx="149550" cy="145525"/>
            </a:xfrm>
          </p:grpSpPr>
          <p:sp>
            <p:nvSpPr>
              <p:cNvPr id="5382" name="Google Shape;5382;p77"/>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7"/>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4" name="Google Shape;5384;p77"/>
          <p:cNvGrpSpPr/>
          <p:nvPr/>
        </p:nvGrpSpPr>
        <p:grpSpPr>
          <a:xfrm>
            <a:off x="7624512" y="971306"/>
            <a:ext cx="804565" cy="677795"/>
            <a:chOff x="7636443" y="1204988"/>
            <a:chExt cx="804565" cy="677795"/>
          </a:xfrm>
        </p:grpSpPr>
        <p:grpSp>
          <p:nvGrpSpPr>
            <p:cNvPr id="5385" name="Google Shape;5385;p77"/>
            <p:cNvGrpSpPr/>
            <p:nvPr/>
          </p:nvGrpSpPr>
          <p:grpSpPr>
            <a:xfrm>
              <a:off x="7636443" y="1509705"/>
              <a:ext cx="804565" cy="373078"/>
              <a:chOff x="7636443" y="1509705"/>
              <a:chExt cx="804565" cy="373078"/>
            </a:xfrm>
          </p:grpSpPr>
          <p:sp>
            <p:nvSpPr>
              <p:cNvPr id="5386" name="Google Shape;5386;p77"/>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7"/>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8" name="Google Shape;5388;p77"/>
            <p:cNvGrpSpPr/>
            <p:nvPr/>
          </p:nvGrpSpPr>
          <p:grpSpPr>
            <a:xfrm>
              <a:off x="7636443" y="1408133"/>
              <a:ext cx="804565" cy="373078"/>
              <a:chOff x="7636443" y="1408133"/>
              <a:chExt cx="804565" cy="373078"/>
            </a:xfrm>
          </p:grpSpPr>
          <p:sp>
            <p:nvSpPr>
              <p:cNvPr id="5389" name="Google Shape;5389;p77"/>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7"/>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1" name="Google Shape;5391;p77"/>
            <p:cNvGrpSpPr/>
            <p:nvPr/>
          </p:nvGrpSpPr>
          <p:grpSpPr>
            <a:xfrm>
              <a:off x="7636443" y="1306560"/>
              <a:ext cx="804565" cy="373078"/>
              <a:chOff x="7636443" y="1306560"/>
              <a:chExt cx="804565" cy="373078"/>
            </a:xfrm>
          </p:grpSpPr>
          <p:sp>
            <p:nvSpPr>
              <p:cNvPr id="5392" name="Google Shape;5392;p77"/>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7"/>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77"/>
            <p:cNvGrpSpPr/>
            <p:nvPr/>
          </p:nvGrpSpPr>
          <p:grpSpPr>
            <a:xfrm>
              <a:off x="7636443" y="1204988"/>
              <a:ext cx="804565" cy="373078"/>
              <a:chOff x="7636443" y="1204988"/>
              <a:chExt cx="804565" cy="373078"/>
            </a:xfrm>
          </p:grpSpPr>
          <p:sp>
            <p:nvSpPr>
              <p:cNvPr id="5395" name="Google Shape;5395;p77"/>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7"/>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97" name="Google Shape;5397;p77"/>
          <p:cNvGrpSpPr/>
          <p:nvPr/>
        </p:nvGrpSpPr>
        <p:grpSpPr>
          <a:xfrm>
            <a:off x="4963358" y="1878721"/>
            <a:ext cx="661339" cy="661188"/>
            <a:chOff x="3990000" y="975400"/>
            <a:chExt cx="3934200" cy="3933300"/>
          </a:xfrm>
        </p:grpSpPr>
        <p:sp>
          <p:nvSpPr>
            <p:cNvPr id="5398" name="Google Shape;5398;p77"/>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7"/>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77"/>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77"/>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2" name="Google Shape;5402;p77"/>
          <p:cNvGrpSpPr/>
          <p:nvPr/>
        </p:nvGrpSpPr>
        <p:grpSpPr>
          <a:xfrm>
            <a:off x="6607006" y="1857359"/>
            <a:ext cx="868881" cy="684241"/>
            <a:chOff x="6598259" y="2078634"/>
            <a:chExt cx="868881" cy="684241"/>
          </a:xfrm>
        </p:grpSpPr>
        <p:sp>
          <p:nvSpPr>
            <p:cNvPr id="5403" name="Google Shape;5403;p77"/>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7"/>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77"/>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7"/>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7"/>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7"/>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9" name="Google Shape;5409;p77"/>
            <p:cNvGrpSpPr/>
            <p:nvPr/>
          </p:nvGrpSpPr>
          <p:grpSpPr>
            <a:xfrm>
              <a:off x="6808175" y="2078634"/>
              <a:ext cx="452229" cy="684241"/>
              <a:chOff x="6808175" y="2078634"/>
              <a:chExt cx="452229" cy="684241"/>
            </a:xfrm>
          </p:grpSpPr>
          <p:sp>
            <p:nvSpPr>
              <p:cNvPr id="5410" name="Google Shape;5410;p77"/>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7"/>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7"/>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7"/>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7"/>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7"/>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6" name="Google Shape;5416;p77"/>
              <p:cNvGrpSpPr/>
              <p:nvPr/>
            </p:nvGrpSpPr>
            <p:grpSpPr>
              <a:xfrm>
                <a:off x="6821586" y="2078634"/>
                <a:ext cx="426871" cy="684241"/>
                <a:chOff x="6821586" y="2078634"/>
                <a:chExt cx="426871" cy="684241"/>
              </a:xfrm>
            </p:grpSpPr>
            <p:grpSp>
              <p:nvGrpSpPr>
                <p:cNvPr id="5417" name="Google Shape;5417;p77"/>
                <p:cNvGrpSpPr/>
                <p:nvPr/>
              </p:nvGrpSpPr>
              <p:grpSpPr>
                <a:xfrm>
                  <a:off x="6821586" y="2078634"/>
                  <a:ext cx="426871" cy="684241"/>
                  <a:chOff x="6821586" y="2078634"/>
                  <a:chExt cx="426871" cy="684241"/>
                </a:xfrm>
              </p:grpSpPr>
              <p:sp>
                <p:nvSpPr>
                  <p:cNvPr id="5418" name="Google Shape;5418;p77"/>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7"/>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7"/>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7"/>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7"/>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7"/>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7"/>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7"/>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7"/>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7"/>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7"/>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7"/>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7"/>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7"/>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7"/>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7"/>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7"/>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7"/>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7"/>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7" name="Google Shape;5437;p77"/>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7"/>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7"/>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7"/>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7"/>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7"/>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43" name="Google Shape;5443;p77"/>
          <p:cNvGrpSpPr/>
          <p:nvPr/>
        </p:nvGrpSpPr>
        <p:grpSpPr>
          <a:xfrm>
            <a:off x="5780173" y="1862968"/>
            <a:ext cx="671358" cy="671358"/>
            <a:chOff x="6535625" y="760425"/>
            <a:chExt cx="1665900" cy="1665900"/>
          </a:xfrm>
        </p:grpSpPr>
        <p:sp>
          <p:nvSpPr>
            <p:cNvPr id="5444" name="Google Shape;5444;p77"/>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7"/>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7"/>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7"/>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8" name="Google Shape;5448;p77"/>
          <p:cNvGrpSpPr/>
          <p:nvPr/>
        </p:nvGrpSpPr>
        <p:grpSpPr>
          <a:xfrm>
            <a:off x="716989" y="3531368"/>
            <a:ext cx="1340789" cy="640830"/>
            <a:chOff x="238125" y="1151100"/>
            <a:chExt cx="7139450" cy="3412300"/>
          </a:xfrm>
        </p:grpSpPr>
        <p:sp>
          <p:nvSpPr>
            <p:cNvPr id="5449" name="Google Shape;5449;p77"/>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77"/>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7"/>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7"/>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7"/>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7"/>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7"/>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7"/>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7"/>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7"/>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7"/>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7"/>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1" name="Google Shape;5461;p77"/>
          <p:cNvGrpSpPr/>
          <p:nvPr/>
        </p:nvGrpSpPr>
        <p:grpSpPr>
          <a:xfrm>
            <a:off x="5584212" y="2734649"/>
            <a:ext cx="985357" cy="585764"/>
            <a:chOff x="5145061" y="2881789"/>
            <a:chExt cx="1107641" cy="658458"/>
          </a:xfrm>
        </p:grpSpPr>
        <p:grpSp>
          <p:nvGrpSpPr>
            <p:cNvPr id="5462" name="Google Shape;5462;p77"/>
            <p:cNvGrpSpPr/>
            <p:nvPr/>
          </p:nvGrpSpPr>
          <p:grpSpPr>
            <a:xfrm>
              <a:off x="5722989" y="3244587"/>
              <a:ext cx="529713" cy="295659"/>
              <a:chOff x="5722989" y="3244587"/>
              <a:chExt cx="529713" cy="295659"/>
            </a:xfrm>
          </p:grpSpPr>
          <p:sp>
            <p:nvSpPr>
              <p:cNvPr id="5463" name="Google Shape;5463;p77"/>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64" name="Google Shape;5464;p77"/>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65" name="Google Shape;5465;p77"/>
            <p:cNvGrpSpPr/>
            <p:nvPr/>
          </p:nvGrpSpPr>
          <p:grpSpPr>
            <a:xfrm>
              <a:off x="5145061" y="3244587"/>
              <a:ext cx="536807" cy="295659"/>
              <a:chOff x="5145061" y="3244587"/>
              <a:chExt cx="536807" cy="295659"/>
            </a:xfrm>
          </p:grpSpPr>
          <p:sp>
            <p:nvSpPr>
              <p:cNvPr id="5466" name="Google Shape;5466;p77"/>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67" name="Google Shape;5467;p77"/>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68" name="Google Shape;5468;p77"/>
            <p:cNvGrpSpPr/>
            <p:nvPr/>
          </p:nvGrpSpPr>
          <p:grpSpPr>
            <a:xfrm>
              <a:off x="5341327" y="2898245"/>
              <a:ext cx="532309" cy="614891"/>
              <a:chOff x="5341327" y="2898245"/>
              <a:chExt cx="532309" cy="614891"/>
            </a:xfrm>
          </p:grpSpPr>
          <p:sp>
            <p:nvSpPr>
              <p:cNvPr id="5469" name="Google Shape;5469;p77"/>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70" name="Google Shape;5470;p77"/>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71" name="Google Shape;5471;p77"/>
            <p:cNvGrpSpPr/>
            <p:nvPr/>
          </p:nvGrpSpPr>
          <p:grpSpPr>
            <a:xfrm>
              <a:off x="5532290" y="2881789"/>
              <a:ext cx="620516" cy="305456"/>
              <a:chOff x="5532290" y="2881789"/>
              <a:chExt cx="620516" cy="305456"/>
            </a:xfrm>
          </p:grpSpPr>
          <p:sp>
            <p:nvSpPr>
              <p:cNvPr id="5472" name="Google Shape;5472;p77"/>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73" name="Google Shape;5473;p77"/>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474" name="Google Shape;5474;p77"/>
          <p:cNvGrpSpPr/>
          <p:nvPr/>
        </p:nvGrpSpPr>
        <p:grpSpPr>
          <a:xfrm>
            <a:off x="8163135" y="3526707"/>
            <a:ext cx="269068" cy="645491"/>
            <a:chOff x="7026852" y="3311869"/>
            <a:chExt cx="434331" cy="1041954"/>
          </a:xfrm>
        </p:grpSpPr>
        <p:sp>
          <p:nvSpPr>
            <p:cNvPr id="5475" name="Google Shape;5475;p77"/>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7"/>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7"/>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8" name="Google Shape;5478;p77"/>
          <p:cNvGrpSpPr/>
          <p:nvPr/>
        </p:nvGrpSpPr>
        <p:grpSpPr>
          <a:xfrm>
            <a:off x="6179716" y="3565945"/>
            <a:ext cx="293882" cy="293836"/>
            <a:chOff x="4873519" y="3311869"/>
            <a:chExt cx="499374" cy="499296"/>
          </a:xfrm>
        </p:grpSpPr>
        <p:sp>
          <p:nvSpPr>
            <p:cNvPr id="5479" name="Google Shape;5479;p77"/>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7"/>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1" name="Google Shape;5481;p77"/>
          <p:cNvGrpSpPr/>
          <p:nvPr/>
        </p:nvGrpSpPr>
        <p:grpSpPr>
          <a:xfrm>
            <a:off x="6179716" y="3878316"/>
            <a:ext cx="293882" cy="293882"/>
            <a:chOff x="4873519" y="3875839"/>
            <a:chExt cx="499374" cy="499374"/>
          </a:xfrm>
        </p:grpSpPr>
        <p:sp>
          <p:nvSpPr>
            <p:cNvPr id="5482" name="Google Shape;5482;p77"/>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7"/>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4" name="Google Shape;5484;p77"/>
          <p:cNvGrpSpPr/>
          <p:nvPr/>
        </p:nvGrpSpPr>
        <p:grpSpPr>
          <a:xfrm>
            <a:off x="2410244" y="1850269"/>
            <a:ext cx="698104" cy="698208"/>
            <a:chOff x="2565073" y="2075876"/>
            <a:chExt cx="672482" cy="672518"/>
          </a:xfrm>
        </p:grpSpPr>
        <p:sp>
          <p:nvSpPr>
            <p:cNvPr id="5485" name="Google Shape;5485;p77"/>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7"/>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7"/>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7"/>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7"/>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7"/>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1" name="Google Shape;5491;p77"/>
          <p:cNvGrpSpPr/>
          <p:nvPr/>
        </p:nvGrpSpPr>
        <p:grpSpPr>
          <a:xfrm>
            <a:off x="5633655" y="3534869"/>
            <a:ext cx="438354" cy="637329"/>
            <a:chOff x="1697726" y="3244179"/>
            <a:chExt cx="788124" cy="1146069"/>
          </a:xfrm>
        </p:grpSpPr>
        <p:sp>
          <p:nvSpPr>
            <p:cNvPr id="5492" name="Google Shape;5492;p77"/>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7"/>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4" name="Google Shape;5494;p77"/>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5" name="Google Shape;5495;p77"/>
          <p:cNvGrpSpPr/>
          <p:nvPr/>
        </p:nvGrpSpPr>
        <p:grpSpPr>
          <a:xfrm>
            <a:off x="7634869" y="1863232"/>
            <a:ext cx="799565" cy="670282"/>
            <a:chOff x="7617850" y="2063282"/>
            <a:chExt cx="799565" cy="670282"/>
          </a:xfrm>
        </p:grpSpPr>
        <p:cxnSp>
          <p:nvCxnSpPr>
            <p:cNvPr id="5496" name="Google Shape;5496;p77"/>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97" name="Google Shape;5497;p77"/>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98" name="Google Shape;5498;p77"/>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99" name="Google Shape;5499;p77"/>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00" name="Google Shape;5500;p77"/>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501" name="Google Shape;5501;p77"/>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502" name="Google Shape;5502;p77"/>
            <p:cNvGrpSpPr/>
            <p:nvPr/>
          </p:nvGrpSpPr>
          <p:grpSpPr>
            <a:xfrm>
              <a:off x="7734309" y="2063282"/>
              <a:ext cx="570957" cy="620095"/>
              <a:chOff x="7734309" y="2063282"/>
              <a:chExt cx="570957" cy="620095"/>
            </a:xfrm>
          </p:grpSpPr>
          <p:grpSp>
            <p:nvGrpSpPr>
              <p:cNvPr id="5503" name="Google Shape;5503;p77"/>
              <p:cNvGrpSpPr/>
              <p:nvPr/>
            </p:nvGrpSpPr>
            <p:grpSpPr>
              <a:xfrm>
                <a:off x="8031573" y="2063282"/>
                <a:ext cx="273693" cy="620095"/>
                <a:chOff x="8031573" y="2063282"/>
                <a:chExt cx="273693" cy="620095"/>
              </a:xfrm>
            </p:grpSpPr>
            <p:sp>
              <p:nvSpPr>
                <p:cNvPr id="5504" name="Google Shape;5504;p7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77"/>
              <p:cNvGrpSpPr/>
              <p:nvPr/>
            </p:nvGrpSpPr>
            <p:grpSpPr>
              <a:xfrm flipH="1">
                <a:off x="7734309" y="2063282"/>
                <a:ext cx="273693" cy="620095"/>
                <a:chOff x="8031573" y="2063282"/>
                <a:chExt cx="273693" cy="620095"/>
              </a:xfrm>
            </p:grpSpPr>
            <p:sp>
              <p:nvSpPr>
                <p:cNvPr id="5509" name="Google Shape;5509;p7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513" name="Google Shape;5513;p77"/>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77"/>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5" name="Google Shape;5515;p77"/>
          <p:cNvGrpSpPr/>
          <p:nvPr/>
        </p:nvGrpSpPr>
        <p:grpSpPr>
          <a:xfrm>
            <a:off x="7821475" y="2716715"/>
            <a:ext cx="602567" cy="601884"/>
            <a:chOff x="1186975" y="238125"/>
            <a:chExt cx="5244275" cy="5238325"/>
          </a:xfrm>
        </p:grpSpPr>
        <p:sp>
          <p:nvSpPr>
            <p:cNvPr id="5516" name="Google Shape;5516;p77"/>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7"/>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7"/>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7"/>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0" name="Google Shape;5520;p77"/>
          <p:cNvGrpSpPr/>
          <p:nvPr/>
        </p:nvGrpSpPr>
        <p:grpSpPr>
          <a:xfrm>
            <a:off x="3264213" y="1856199"/>
            <a:ext cx="651848" cy="687338"/>
            <a:chOff x="3400515" y="2056248"/>
            <a:chExt cx="698134" cy="735987"/>
          </a:xfrm>
        </p:grpSpPr>
        <p:grpSp>
          <p:nvGrpSpPr>
            <p:cNvPr id="5521" name="Google Shape;5521;p77"/>
            <p:cNvGrpSpPr/>
            <p:nvPr/>
          </p:nvGrpSpPr>
          <p:grpSpPr>
            <a:xfrm>
              <a:off x="3400515" y="2283913"/>
              <a:ext cx="312919" cy="219900"/>
              <a:chOff x="3400515" y="2283913"/>
              <a:chExt cx="312919" cy="219900"/>
            </a:xfrm>
          </p:grpSpPr>
          <p:sp>
            <p:nvSpPr>
              <p:cNvPr id="5522" name="Google Shape;5522;p77"/>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23" name="Google Shape;5523;p77"/>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524" name="Google Shape;5524;p77"/>
            <p:cNvGrpSpPr/>
            <p:nvPr/>
          </p:nvGrpSpPr>
          <p:grpSpPr>
            <a:xfrm>
              <a:off x="3547823" y="2461089"/>
              <a:ext cx="219900" cy="331146"/>
              <a:chOff x="3547823" y="2461089"/>
              <a:chExt cx="219900" cy="331146"/>
            </a:xfrm>
          </p:grpSpPr>
          <p:sp>
            <p:nvSpPr>
              <p:cNvPr id="5525" name="Google Shape;5525;p77"/>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26" name="Google Shape;5526;p77"/>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527" name="Google Shape;5527;p77"/>
            <p:cNvGrpSpPr/>
            <p:nvPr/>
          </p:nvGrpSpPr>
          <p:grpSpPr>
            <a:xfrm>
              <a:off x="3734138" y="2461089"/>
              <a:ext cx="219900" cy="331146"/>
              <a:chOff x="3734138" y="2461089"/>
              <a:chExt cx="219900" cy="331146"/>
            </a:xfrm>
          </p:grpSpPr>
          <p:sp>
            <p:nvSpPr>
              <p:cNvPr id="5528" name="Google Shape;5528;p77"/>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29" name="Google Shape;5529;p77"/>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530" name="Google Shape;5530;p77"/>
            <p:cNvGrpSpPr/>
            <p:nvPr/>
          </p:nvGrpSpPr>
          <p:grpSpPr>
            <a:xfrm>
              <a:off x="3787560" y="2281742"/>
              <a:ext cx="311089" cy="219900"/>
              <a:chOff x="3787560" y="2281742"/>
              <a:chExt cx="311089" cy="219900"/>
            </a:xfrm>
          </p:grpSpPr>
          <p:sp>
            <p:nvSpPr>
              <p:cNvPr id="5531" name="Google Shape;5531;p77"/>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32" name="Google Shape;5532;p77"/>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533" name="Google Shape;5533;p77"/>
            <p:cNvGrpSpPr/>
            <p:nvPr/>
          </p:nvGrpSpPr>
          <p:grpSpPr>
            <a:xfrm>
              <a:off x="3637290" y="2056248"/>
              <a:ext cx="219900" cy="330736"/>
              <a:chOff x="3637290" y="2056248"/>
              <a:chExt cx="219900" cy="330736"/>
            </a:xfrm>
          </p:grpSpPr>
          <p:sp>
            <p:nvSpPr>
              <p:cNvPr id="5534" name="Google Shape;5534;p77"/>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535" name="Google Shape;5535;p77"/>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536" name="Google Shape;5536;p77"/>
          <p:cNvGrpSpPr/>
          <p:nvPr/>
        </p:nvGrpSpPr>
        <p:grpSpPr>
          <a:xfrm>
            <a:off x="2555919" y="2726205"/>
            <a:ext cx="1268144" cy="592394"/>
            <a:chOff x="238125" y="1188750"/>
            <a:chExt cx="7140450" cy="3335550"/>
          </a:xfrm>
        </p:grpSpPr>
        <p:sp>
          <p:nvSpPr>
            <p:cNvPr id="5537" name="Google Shape;5537;p77"/>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77"/>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77"/>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7"/>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77"/>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2" name="Google Shape;5542;p77"/>
          <p:cNvGrpSpPr/>
          <p:nvPr/>
        </p:nvGrpSpPr>
        <p:grpSpPr>
          <a:xfrm>
            <a:off x="6663819" y="2728360"/>
            <a:ext cx="1053944" cy="590147"/>
            <a:chOff x="238125" y="1335475"/>
            <a:chExt cx="5418735" cy="3034175"/>
          </a:xfrm>
        </p:grpSpPr>
        <p:sp>
          <p:nvSpPr>
            <p:cNvPr id="5543" name="Google Shape;5543;p77"/>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77"/>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7"/>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6" name="Google Shape;5546;p77"/>
          <p:cNvGrpSpPr/>
          <p:nvPr/>
        </p:nvGrpSpPr>
        <p:grpSpPr>
          <a:xfrm>
            <a:off x="4094628" y="3533259"/>
            <a:ext cx="1268207" cy="638939"/>
            <a:chOff x="3967651" y="3645904"/>
            <a:chExt cx="1479304" cy="745292"/>
          </a:xfrm>
        </p:grpSpPr>
        <p:grpSp>
          <p:nvGrpSpPr>
            <p:cNvPr id="5547" name="Google Shape;5547;p77"/>
            <p:cNvGrpSpPr/>
            <p:nvPr/>
          </p:nvGrpSpPr>
          <p:grpSpPr>
            <a:xfrm>
              <a:off x="3967651" y="4009026"/>
              <a:ext cx="1479304" cy="382170"/>
              <a:chOff x="3967651" y="4009026"/>
              <a:chExt cx="1479304" cy="382170"/>
            </a:xfrm>
          </p:grpSpPr>
          <p:grpSp>
            <p:nvGrpSpPr>
              <p:cNvPr id="5548" name="Google Shape;5548;p77"/>
              <p:cNvGrpSpPr/>
              <p:nvPr/>
            </p:nvGrpSpPr>
            <p:grpSpPr>
              <a:xfrm>
                <a:off x="4892216" y="4195630"/>
                <a:ext cx="554739" cy="195566"/>
                <a:chOff x="3604375" y="4892160"/>
                <a:chExt cx="1651500" cy="582215"/>
              </a:xfrm>
            </p:grpSpPr>
            <p:sp>
              <p:nvSpPr>
                <p:cNvPr id="5549" name="Google Shape;5549;p77"/>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7"/>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77"/>
              <p:cNvGrpSpPr/>
              <p:nvPr/>
            </p:nvGrpSpPr>
            <p:grpSpPr>
              <a:xfrm>
                <a:off x="3967651" y="4146303"/>
                <a:ext cx="579402" cy="244893"/>
                <a:chOff x="851875" y="4745310"/>
                <a:chExt cx="1724925" cy="729065"/>
              </a:xfrm>
            </p:grpSpPr>
            <p:sp>
              <p:nvSpPr>
                <p:cNvPr id="5552" name="Google Shape;5552;p77"/>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7"/>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77"/>
              <p:cNvGrpSpPr/>
              <p:nvPr/>
            </p:nvGrpSpPr>
            <p:grpSpPr>
              <a:xfrm>
                <a:off x="4460753" y="4009026"/>
                <a:ext cx="493110" cy="382170"/>
                <a:chOff x="2319875" y="4336625"/>
                <a:chExt cx="1468025" cy="1137750"/>
              </a:xfrm>
            </p:grpSpPr>
            <p:sp>
              <p:nvSpPr>
                <p:cNvPr id="5555" name="Google Shape;5555;p77"/>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7"/>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57" name="Google Shape;5557;p77"/>
            <p:cNvGrpSpPr/>
            <p:nvPr/>
          </p:nvGrpSpPr>
          <p:grpSpPr>
            <a:xfrm>
              <a:off x="4479443" y="3645904"/>
              <a:ext cx="455965" cy="388789"/>
              <a:chOff x="2957425" y="238100"/>
              <a:chExt cx="1910200" cy="1628775"/>
            </a:xfrm>
          </p:grpSpPr>
          <p:sp>
            <p:nvSpPr>
              <p:cNvPr id="5558" name="Google Shape;5558;p77"/>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77"/>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77"/>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7"/>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7"/>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7"/>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7"/>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77"/>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77"/>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7"/>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8" name="Google Shape;5568;p77"/>
          <p:cNvGrpSpPr/>
          <p:nvPr/>
        </p:nvGrpSpPr>
        <p:grpSpPr>
          <a:xfrm>
            <a:off x="2480742" y="3534460"/>
            <a:ext cx="1243128" cy="637739"/>
            <a:chOff x="2496310" y="3693351"/>
            <a:chExt cx="1342906" cy="688926"/>
          </a:xfrm>
        </p:grpSpPr>
        <p:grpSp>
          <p:nvGrpSpPr>
            <p:cNvPr id="5569" name="Google Shape;5569;p77"/>
            <p:cNvGrpSpPr/>
            <p:nvPr/>
          </p:nvGrpSpPr>
          <p:grpSpPr>
            <a:xfrm>
              <a:off x="2496310" y="3693351"/>
              <a:ext cx="1342906" cy="688875"/>
              <a:chOff x="2496310" y="3693351"/>
              <a:chExt cx="1342906" cy="688875"/>
            </a:xfrm>
          </p:grpSpPr>
          <p:sp>
            <p:nvSpPr>
              <p:cNvPr id="5570" name="Google Shape;5570;p77"/>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7"/>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7"/>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7"/>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77"/>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7"/>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76" name="Google Shape;5576;p77"/>
              <p:cNvCxnSpPr>
                <a:stCxn id="5574"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577" name="Google Shape;5577;p77"/>
              <p:cNvCxnSpPr>
                <a:stCxn id="5571"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578" name="Google Shape;5578;p77"/>
              <p:cNvCxnSpPr>
                <a:stCxn id="5572"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579" name="Google Shape;5579;p77"/>
              <p:cNvCxnSpPr>
                <a:stCxn id="5575"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580" name="Google Shape;5580;p77"/>
              <p:cNvCxnSpPr>
                <a:stCxn id="5573"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581" name="Google Shape;5581;p77"/>
            <p:cNvGrpSpPr/>
            <p:nvPr/>
          </p:nvGrpSpPr>
          <p:grpSpPr>
            <a:xfrm>
              <a:off x="2675275" y="3930557"/>
              <a:ext cx="1003306" cy="451719"/>
              <a:chOff x="2675275" y="4174282"/>
              <a:chExt cx="1003306" cy="451719"/>
            </a:xfrm>
          </p:grpSpPr>
          <p:sp>
            <p:nvSpPr>
              <p:cNvPr id="5582" name="Google Shape;5582;p77"/>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7"/>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7"/>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85" name="Google Shape;5585;p77"/>
          <p:cNvGrpSpPr/>
          <p:nvPr/>
        </p:nvGrpSpPr>
        <p:grpSpPr>
          <a:xfrm>
            <a:off x="1654412" y="971306"/>
            <a:ext cx="574511" cy="874709"/>
            <a:chOff x="1715404" y="1112080"/>
            <a:chExt cx="642270" cy="977984"/>
          </a:xfrm>
        </p:grpSpPr>
        <p:grpSp>
          <p:nvGrpSpPr>
            <p:cNvPr id="5586" name="Google Shape;5586;p77"/>
            <p:cNvGrpSpPr/>
            <p:nvPr/>
          </p:nvGrpSpPr>
          <p:grpSpPr>
            <a:xfrm>
              <a:off x="1715404" y="1112080"/>
              <a:ext cx="642270" cy="977984"/>
              <a:chOff x="1715404" y="1112080"/>
              <a:chExt cx="642270" cy="977984"/>
            </a:xfrm>
          </p:grpSpPr>
          <p:sp>
            <p:nvSpPr>
              <p:cNvPr id="5587" name="Google Shape;5587;p77"/>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7"/>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9" name="Google Shape;5589;p77"/>
            <p:cNvGrpSpPr/>
            <p:nvPr/>
          </p:nvGrpSpPr>
          <p:grpSpPr>
            <a:xfrm>
              <a:off x="1768927" y="1165603"/>
              <a:ext cx="535225" cy="851367"/>
              <a:chOff x="1768927" y="1165603"/>
              <a:chExt cx="535225" cy="851367"/>
            </a:xfrm>
          </p:grpSpPr>
          <p:sp>
            <p:nvSpPr>
              <p:cNvPr id="5590" name="Google Shape;5590;p77"/>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7"/>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2" name="Google Shape;5592;p77"/>
            <p:cNvGrpSpPr/>
            <p:nvPr/>
          </p:nvGrpSpPr>
          <p:grpSpPr>
            <a:xfrm>
              <a:off x="1822449" y="1219125"/>
              <a:ext cx="428180" cy="718859"/>
              <a:chOff x="1822449" y="1219125"/>
              <a:chExt cx="428180" cy="718859"/>
            </a:xfrm>
          </p:grpSpPr>
          <p:sp>
            <p:nvSpPr>
              <p:cNvPr id="5593" name="Google Shape;5593;p77"/>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7"/>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77"/>
            <p:cNvGrpSpPr/>
            <p:nvPr/>
          </p:nvGrpSpPr>
          <p:grpSpPr>
            <a:xfrm>
              <a:off x="1875972" y="1272648"/>
              <a:ext cx="321135" cy="586939"/>
              <a:chOff x="1875972" y="1272648"/>
              <a:chExt cx="321135" cy="586939"/>
            </a:xfrm>
          </p:grpSpPr>
          <p:sp>
            <p:nvSpPr>
              <p:cNvPr id="5596" name="Google Shape;5596;p77"/>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7"/>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98" name="Google Shape;5598;p77"/>
          <p:cNvGrpSpPr/>
          <p:nvPr/>
        </p:nvGrpSpPr>
        <p:grpSpPr>
          <a:xfrm>
            <a:off x="7761573" y="3528028"/>
            <a:ext cx="293855" cy="644170"/>
            <a:chOff x="241025" y="3151575"/>
            <a:chExt cx="293855" cy="644170"/>
          </a:xfrm>
        </p:grpSpPr>
        <p:sp>
          <p:nvSpPr>
            <p:cNvPr id="5599" name="Google Shape;5599;p77"/>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7"/>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1" name="Google Shape;5601;p77"/>
          <p:cNvGrpSpPr/>
          <p:nvPr/>
        </p:nvGrpSpPr>
        <p:grpSpPr>
          <a:xfrm>
            <a:off x="709557" y="2728028"/>
            <a:ext cx="1779649" cy="591620"/>
            <a:chOff x="246070" y="1983375"/>
            <a:chExt cx="1855347" cy="616849"/>
          </a:xfrm>
        </p:grpSpPr>
        <p:sp>
          <p:nvSpPr>
            <p:cNvPr id="5602" name="Google Shape;5602;p77"/>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7"/>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77"/>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7"/>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7"/>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7"/>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7"/>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7"/>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7"/>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1" name="Google Shape;5611;p77"/>
          <p:cNvGrpSpPr/>
          <p:nvPr/>
        </p:nvGrpSpPr>
        <p:grpSpPr>
          <a:xfrm>
            <a:off x="2320424" y="971306"/>
            <a:ext cx="711055" cy="745993"/>
            <a:chOff x="2496269" y="1171698"/>
            <a:chExt cx="761953" cy="799392"/>
          </a:xfrm>
        </p:grpSpPr>
        <p:grpSp>
          <p:nvGrpSpPr>
            <p:cNvPr id="5612" name="Google Shape;5612;p77"/>
            <p:cNvGrpSpPr/>
            <p:nvPr/>
          </p:nvGrpSpPr>
          <p:grpSpPr>
            <a:xfrm>
              <a:off x="2496269" y="1171698"/>
              <a:ext cx="761953" cy="723022"/>
              <a:chOff x="2496269" y="1171698"/>
              <a:chExt cx="761953" cy="723022"/>
            </a:xfrm>
          </p:grpSpPr>
          <p:sp>
            <p:nvSpPr>
              <p:cNvPr id="5613" name="Google Shape;5613;p77"/>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7"/>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5" name="Google Shape;5615;p77"/>
              <p:cNvGrpSpPr/>
              <p:nvPr/>
            </p:nvGrpSpPr>
            <p:grpSpPr>
              <a:xfrm>
                <a:off x="2496269" y="1171698"/>
                <a:ext cx="761953" cy="723022"/>
                <a:chOff x="2496269" y="1120652"/>
                <a:chExt cx="761953" cy="723022"/>
              </a:xfrm>
            </p:grpSpPr>
            <p:grpSp>
              <p:nvGrpSpPr>
                <p:cNvPr id="5616" name="Google Shape;5616;p77"/>
                <p:cNvGrpSpPr/>
                <p:nvPr/>
              </p:nvGrpSpPr>
              <p:grpSpPr>
                <a:xfrm>
                  <a:off x="2496269" y="1120652"/>
                  <a:ext cx="761953" cy="723022"/>
                  <a:chOff x="2496269" y="1120652"/>
                  <a:chExt cx="761953" cy="723022"/>
                </a:xfrm>
              </p:grpSpPr>
              <p:grpSp>
                <p:nvGrpSpPr>
                  <p:cNvPr id="5617" name="Google Shape;5617;p77"/>
                  <p:cNvGrpSpPr/>
                  <p:nvPr/>
                </p:nvGrpSpPr>
                <p:grpSpPr>
                  <a:xfrm>
                    <a:off x="2496269" y="1304589"/>
                    <a:ext cx="407089" cy="305057"/>
                    <a:chOff x="2496269" y="1304589"/>
                    <a:chExt cx="407089" cy="305057"/>
                  </a:xfrm>
                </p:grpSpPr>
                <p:sp>
                  <p:nvSpPr>
                    <p:cNvPr id="5618" name="Google Shape;5618;p77"/>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7"/>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0" name="Google Shape;5620;p77"/>
                  <p:cNvGrpSpPr/>
                  <p:nvPr/>
                </p:nvGrpSpPr>
                <p:grpSpPr>
                  <a:xfrm>
                    <a:off x="2586468" y="1493376"/>
                    <a:ext cx="358850" cy="349656"/>
                    <a:chOff x="2586468" y="1493376"/>
                    <a:chExt cx="358850" cy="349656"/>
                  </a:xfrm>
                </p:grpSpPr>
                <p:sp>
                  <p:nvSpPr>
                    <p:cNvPr id="5621" name="Google Shape;5621;p77"/>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7"/>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3" name="Google Shape;5623;p77"/>
                  <p:cNvGrpSpPr/>
                  <p:nvPr/>
                </p:nvGrpSpPr>
                <p:grpSpPr>
                  <a:xfrm>
                    <a:off x="2807939" y="1494024"/>
                    <a:ext cx="358857" cy="349650"/>
                    <a:chOff x="2807939" y="1494024"/>
                    <a:chExt cx="358857" cy="349650"/>
                  </a:xfrm>
                </p:grpSpPr>
                <p:sp>
                  <p:nvSpPr>
                    <p:cNvPr id="5624" name="Google Shape;5624;p77"/>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7"/>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6" name="Google Shape;5626;p77"/>
                  <p:cNvGrpSpPr/>
                  <p:nvPr/>
                </p:nvGrpSpPr>
                <p:grpSpPr>
                  <a:xfrm>
                    <a:off x="2851133" y="1305635"/>
                    <a:ext cx="407089" cy="305057"/>
                    <a:chOff x="2851133" y="1305635"/>
                    <a:chExt cx="407089" cy="305057"/>
                  </a:xfrm>
                </p:grpSpPr>
                <p:sp>
                  <p:nvSpPr>
                    <p:cNvPr id="5627" name="Google Shape;5627;p77"/>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7"/>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9" name="Google Shape;5629;p77"/>
                  <p:cNvGrpSpPr/>
                  <p:nvPr/>
                </p:nvGrpSpPr>
                <p:grpSpPr>
                  <a:xfrm>
                    <a:off x="2727495" y="1120652"/>
                    <a:ext cx="300271" cy="396358"/>
                    <a:chOff x="2727495" y="1120652"/>
                    <a:chExt cx="300271" cy="396358"/>
                  </a:xfrm>
                </p:grpSpPr>
                <p:sp>
                  <p:nvSpPr>
                    <p:cNvPr id="5630" name="Google Shape;5630;p77"/>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7"/>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32" name="Google Shape;5632;p77"/>
                <p:cNvGrpSpPr/>
                <p:nvPr/>
              </p:nvGrpSpPr>
              <p:grpSpPr>
                <a:xfrm>
                  <a:off x="2722305" y="1350460"/>
                  <a:ext cx="308357" cy="308344"/>
                  <a:chOff x="2722305" y="1350460"/>
                  <a:chExt cx="308357" cy="308344"/>
                </a:xfrm>
              </p:grpSpPr>
              <p:sp>
                <p:nvSpPr>
                  <p:cNvPr id="5633" name="Google Shape;5633;p77"/>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4" name="Google Shape;5634;p77"/>
                  <p:cNvGrpSpPr/>
                  <p:nvPr/>
                </p:nvGrpSpPr>
                <p:grpSpPr>
                  <a:xfrm>
                    <a:off x="2725064" y="1364529"/>
                    <a:ext cx="297954" cy="280182"/>
                    <a:chOff x="2725064" y="1364529"/>
                    <a:chExt cx="297954" cy="280182"/>
                  </a:xfrm>
                </p:grpSpPr>
                <p:sp>
                  <p:nvSpPr>
                    <p:cNvPr id="5635" name="Google Shape;5635;p77"/>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7"/>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7"/>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7"/>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7"/>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640" name="Google Shape;5640;p77"/>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7"/>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7"/>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7"/>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7"/>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77"/>
          <p:cNvGrpSpPr/>
          <p:nvPr/>
        </p:nvGrpSpPr>
        <p:grpSpPr>
          <a:xfrm>
            <a:off x="3909124" y="2727412"/>
            <a:ext cx="1569144" cy="591015"/>
            <a:chOff x="3820100" y="3023049"/>
            <a:chExt cx="1303926" cy="491162"/>
          </a:xfrm>
        </p:grpSpPr>
        <p:grpSp>
          <p:nvGrpSpPr>
            <p:cNvPr id="5646" name="Google Shape;5646;p77"/>
            <p:cNvGrpSpPr/>
            <p:nvPr/>
          </p:nvGrpSpPr>
          <p:grpSpPr>
            <a:xfrm>
              <a:off x="3820100" y="3023072"/>
              <a:ext cx="1303926" cy="491139"/>
              <a:chOff x="3820100" y="3023072"/>
              <a:chExt cx="1303926" cy="491139"/>
            </a:xfrm>
          </p:grpSpPr>
          <p:sp>
            <p:nvSpPr>
              <p:cNvPr id="5647" name="Google Shape;5647;p77"/>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7"/>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9" name="Google Shape;5649;p77"/>
            <p:cNvGrpSpPr/>
            <p:nvPr/>
          </p:nvGrpSpPr>
          <p:grpSpPr>
            <a:xfrm>
              <a:off x="4132439" y="3023645"/>
              <a:ext cx="393633" cy="177096"/>
              <a:chOff x="4132439" y="3023645"/>
              <a:chExt cx="393633" cy="177096"/>
            </a:xfrm>
          </p:grpSpPr>
          <p:sp>
            <p:nvSpPr>
              <p:cNvPr id="5650" name="Google Shape;5650;p77"/>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7"/>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2" name="Google Shape;5652;p77"/>
            <p:cNvGrpSpPr/>
            <p:nvPr/>
          </p:nvGrpSpPr>
          <p:grpSpPr>
            <a:xfrm>
              <a:off x="3921811" y="3023049"/>
              <a:ext cx="1002397" cy="388943"/>
              <a:chOff x="3921811" y="3023049"/>
              <a:chExt cx="1002397" cy="388943"/>
            </a:xfrm>
          </p:grpSpPr>
          <p:sp>
            <p:nvSpPr>
              <p:cNvPr id="5653" name="Google Shape;5653;p77"/>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7"/>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77"/>
            <p:cNvGrpSpPr/>
            <p:nvPr/>
          </p:nvGrpSpPr>
          <p:grpSpPr>
            <a:xfrm>
              <a:off x="4023645" y="3023049"/>
              <a:ext cx="683032" cy="286722"/>
              <a:chOff x="4023645" y="3023049"/>
              <a:chExt cx="683032" cy="286722"/>
            </a:xfrm>
          </p:grpSpPr>
          <p:sp>
            <p:nvSpPr>
              <p:cNvPr id="5656" name="Google Shape;5656;p77"/>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7"/>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58" name="Google Shape;5658;p77"/>
          <p:cNvGrpSpPr/>
          <p:nvPr/>
        </p:nvGrpSpPr>
        <p:grpSpPr>
          <a:xfrm>
            <a:off x="1541246" y="1854257"/>
            <a:ext cx="713522" cy="688025"/>
            <a:chOff x="1706078" y="2092648"/>
            <a:chExt cx="660913" cy="637296"/>
          </a:xfrm>
        </p:grpSpPr>
        <p:sp>
          <p:nvSpPr>
            <p:cNvPr id="5659" name="Google Shape;5659;p77"/>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0" name="Google Shape;5660;p77"/>
            <p:cNvGrpSpPr/>
            <p:nvPr/>
          </p:nvGrpSpPr>
          <p:grpSpPr>
            <a:xfrm>
              <a:off x="1706078" y="2092648"/>
              <a:ext cx="660913" cy="575241"/>
              <a:chOff x="1706078" y="2092648"/>
              <a:chExt cx="660913" cy="575241"/>
            </a:xfrm>
          </p:grpSpPr>
          <p:sp>
            <p:nvSpPr>
              <p:cNvPr id="5661" name="Google Shape;5661;p77"/>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7"/>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7"/>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64" name="Google Shape;5664;p77"/>
          <p:cNvGrpSpPr/>
          <p:nvPr/>
        </p:nvGrpSpPr>
        <p:grpSpPr>
          <a:xfrm>
            <a:off x="6303104" y="971806"/>
            <a:ext cx="1317459" cy="684168"/>
            <a:chOff x="238125" y="999450"/>
            <a:chExt cx="7140700" cy="3708225"/>
          </a:xfrm>
        </p:grpSpPr>
        <p:sp>
          <p:nvSpPr>
            <p:cNvPr id="5665" name="Google Shape;5665;p77"/>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7"/>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7"/>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77"/>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7"/>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7"/>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7"/>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7"/>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77"/>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7" name="Shape 5677"/>
        <p:cNvGrpSpPr/>
        <p:nvPr/>
      </p:nvGrpSpPr>
      <p:grpSpPr>
        <a:xfrm>
          <a:off x="0" y="0"/>
          <a:ext cx="0" cy="0"/>
          <a:chOff x="0" y="0"/>
          <a:chExt cx="0" cy="0"/>
        </a:xfrm>
      </p:grpSpPr>
      <p:grpSp>
        <p:nvGrpSpPr>
          <p:cNvPr id="5678" name="Google Shape;5678;p78"/>
          <p:cNvGrpSpPr/>
          <p:nvPr/>
        </p:nvGrpSpPr>
        <p:grpSpPr>
          <a:xfrm>
            <a:off x="717025" y="967615"/>
            <a:ext cx="1636117" cy="1526144"/>
            <a:chOff x="729238" y="1179665"/>
            <a:chExt cx="1636117" cy="1526144"/>
          </a:xfrm>
        </p:grpSpPr>
        <p:grpSp>
          <p:nvGrpSpPr>
            <p:cNvPr id="5679" name="Google Shape;5679;p78"/>
            <p:cNvGrpSpPr/>
            <p:nvPr/>
          </p:nvGrpSpPr>
          <p:grpSpPr>
            <a:xfrm>
              <a:off x="729238" y="1179665"/>
              <a:ext cx="80700" cy="1526144"/>
              <a:chOff x="729238" y="1179665"/>
              <a:chExt cx="80700" cy="1526144"/>
            </a:xfrm>
          </p:grpSpPr>
          <p:sp>
            <p:nvSpPr>
              <p:cNvPr id="5680" name="Google Shape;5680;p78"/>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8"/>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8"/>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8"/>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8"/>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8"/>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8"/>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8"/>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8"/>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8"/>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0" name="Google Shape;5690;p78"/>
            <p:cNvGrpSpPr/>
            <p:nvPr/>
          </p:nvGrpSpPr>
          <p:grpSpPr>
            <a:xfrm>
              <a:off x="903098" y="1179665"/>
              <a:ext cx="80700" cy="1526144"/>
              <a:chOff x="903098" y="1179665"/>
              <a:chExt cx="80700" cy="1526144"/>
            </a:xfrm>
          </p:grpSpPr>
          <p:sp>
            <p:nvSpPr>
              <p:cNvPr id="5691" name="Google Shape;5691;p78"/>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8"/>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8"/>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8"/>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8"/>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78"/>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8"/>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8"/>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78"/>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8"/>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1" name="Google Shape;5701;p78"/>
            <p:cNvGrpSpPr/>
            <p:nvPr/>
          </p:nvGrpSpPr>
          <p:grpSpPr>
            <a:xfrm>
              <a:off x="1076958" y="1179665"/>
              <a:ext cx="80700" cy="1526144"/>
              <a:chOff x="1076958" y="1179665"/>
              <a:chExt cx="80700" cy="1526144"/>
            </a:xfrm>
          </p:grpSpPr>
          <p:sp>
            <p:nvSpPr>
              <p:cNvPr id="5702" name="Google Shape;5702;p78"/>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8"/>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8"/>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8"/>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8"/>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8"/>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8"/>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8"/>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8"/>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8"/>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2" name="Google Shape;5712;p78"/>
            <p:cNvGrpSpPr/>
            <p:nvPr/>
          </p:nvGrpSpPr>
          <p:grpSpPr>
            <a:xfrm>
              <a:off x="1247707" y="1179665"/>
              <a:ext cx="80700" cy="1526144"/>
              <a:chOff x="1247707" y="1179665"/>
              <a:chExt cx="80700" cy="1526144"/>
            </a:xfrm>
          </p:grpSpPr>
          <p:sp>
            <p:nvSpPr>
              <p:cNvPr id="5713" name="Google Shape;5713;p78"/>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8"/>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8"/>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8"/>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8"/>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8"/>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8"/>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8"/>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8"/>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8"/>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78"/>
            <p:cNvGrpSpPr/>
            <p:nvPr/>
          </p:nvGrpSpPr>
          <p:grpSpPr>
            <a:xfrm>
              <a:off x="1421567" y="1179665"/>
              <a:ext cx="80700" cy="1526144"/>
              <a:chOff x="1421567" y="1179665"/>
              <a:chExt cx="80700" cy="1526144"/>
            </a:xfrm>
          </p:grpSpPr>
          <p:sp>
            <p:nvSpPr>
              <p:cNvPr id="5724" name="Google Shape;5724;p78"/>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8"/>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8"/>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8"/>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8"/>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8"/>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8"/>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8"/>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8"/>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8"/>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4" name="Google Shape;5734;p78"/>
            <p:cNvGrpSpPr/>
            <p:nvPr/>
          </p:nvGrpSpPr>
          <p:grpSpPr>
            <a:xfrm>
              <a:off x="1592327" y="1179665"/>
              <a:ext cx="80700" cy="1526144"/>
              <a:chOff x="1592327" y="1179665"/>
              <a:chExt cx="80700" cy="1526144"/>
            </a:xfrm>
          </p:grpSpPr>
          <p:sp>
            <p:nvSpPr>
              <p:cNvPr id="5735" name="Google Shape;5735;p78"/>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78"/>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8"/>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8"/>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8"/>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8"/>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8"/>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78"/>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8"/>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8"/>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5" name="Google Shape;5745;p78"/>
            <p:cNvGrpSpPr/>
            <p:nvPr/>
          </p:nvGrpSpPr>
          <p:grpSpPr>
            <a:xfrm>
              <a:off x="1766187" y="1179665"/>
              <a:ext cx="80700" cy="1526144"/>
              <a:chOff x="1766187" y="1179665"/>
              <a:chExt cx="80700" cy="1526144"/>
            </a:xfrm>
          </p:grpSpPr>
          <p:sp>
            <p:nvSpPr>
              <p:cNvPr id="5746" name="Google Shape;5746;p78"/>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8"/>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78"/>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8"/>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8"/>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8"/>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78"/>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8"/>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8"/>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8"/>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6" name="Google Shape;5756;p78"/>
            <p:cNvGrpSpPr/>
            <p:nvPr/>
          </p:nvGrpSpPr>
          <p:grpSpPr>
            <a:xfrm>
              <a:off x="1936935" y="1179665"/>
              <a:ext cx="80700" cy="1526144"/>
              <a:chOff x="1936935" y="1179665"/>
              <a:chExt cx="80700" cy="1526144"/>
            </a:xfrm>
          </p:grpSpPr>
          <p:sp>
            <p:nvSpPr>
              <p:cNvPr id="5757" name="Google Shape;5757;p78"/>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78"/>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8"/>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8"/>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78"/>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8"/>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8"/>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8"/>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8"/>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8"/>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78"/>
            <p:cNvGrpSpPr/>
            <p:nvPr/>
          </p:nvGrpSpPr>
          <p:grpSpPr>
            <a:xfrm>
              <a:off x="2110795" y="1179665"/>
              <a:ext cx="80700" cy="1526144"/>
              <a:chOff x="2110795" y="1179665"/>
              <a:chExt cx="80700" cy="1526144"/>
            </a:xfrm>
          </p:grpSpPr>
          <p:sp>
            <p:nvSpPr>
              <p:cNvPr id="5768" name="Google Shape;5768;p78"/>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78"/>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78"/>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8"/>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8"/>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8"/>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8"/>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8"/>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8"/>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8"/>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78"/>
            <p:cNvGrpSpPr/>
            <p:nvPr/>
          </p:nvGrpSpPr>
          <p:grpSpPr>
            <a:xfrm>
              <a:off x="2284655" y="1179665"/>
              <a:ext cx="80700" cy="1526144"/>
              <a:chOff x="2284655" y="1179665"/>
              <a:chExt cx="80700" cy="1526144"/>
            </a:xfrm>
          </p:grpSpPr>
          <p:sp>
            <p:nvSpPr>
              <p:cNvPr id="5779" name="Google Shape;5779;p78"/>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8"/>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8"/>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8"/>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8"/>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78"/>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78"/>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8"/>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8"/>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8"/>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89" name="Google Shape;5789;p78"/>
          <p:cNvGrpSpPr/>
          <p:nvPr/>
        </p:nvGrpSpPr>
        <p:grpSpPr>
          <a:xfrm>
            <a:off x="2611692" y="986753"/>
            <a:ext cx="1364248" cy="1102133"/>
            <a:chOff x="2623904" y="1198803"/>
            <a:chExt cx="1364248" cy="1102133"/>
          </a:xfrm>
        </p:grpSpPr>
        <p:grpSp>
          <p:nvGrpSpPr>
            <p:cNvPr id="5790" name="Google Shape;5790;p78"/>
            <p:cNvGrpSpPr/>
            <p:nvPr/>
          </p:nvGrpSpPr>
          <p:grpSpPr>
            <a:xfrm>
              <a:off x="2623907" y="1198803"/>
              <a:ext cx="1364245" cy="273000"/>
              <a:chOff x="2623907" y="1198803"/>
              <a:chExt cx="1364245" cy="273000"/>
            </a:xfrm>
          </p:grpSpPr>
          <p:sp>
            <p:nvSpPr>
              <p:cNvPr id="5791" name="Google Shape;5791;p78"/>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8"/>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8"/>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78"/>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8"/>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6" name="Google Shape;5796;p78"/>
            <p:cNvGrpSpPr/>
            <p:nvPr/>
          </p:nvGrpSpPr>
          <p:grpSpPr>
            <a:xfrm>
              <a:off x="2623904" y="1476964"/>
              <a:ext cx="1364245" cy="273000"/>
              <a:chOff x="2623904" y="1476964"/>
              <a:chExt cx="1364245" cy="273000"/>
            </a:xfrm>
          </p:grpSpPr>
          <p:sp>
            <p:nvSpPr>
              <p:cNvPr id="5797" name="Google Shape;5797;p78"/>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8"/>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8"/>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8"/>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8"/>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2" name="Google Shape;5802;p78"/>
            <p:cNvGrpSpPr/>
            <p:nvPr/>
          </p:nvGrpSpPr>
          <p:grpSpPr>
            <a:xfrm>
              <a:off x="2623907" y="1749775"/>
              <a:ext cx="1364245" cy="273000"/>
              <a:chOff x="2623907" y="1749775"/>
              <a:chExt cx="1364245" cy="273000"/>
            </a:xfrm>
          </p:grpSpPr>
          <p:sp>
            <p:nvSpPr>
              <p:cNvPr id="5803" name="Google Shape;5803;p78"/>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8"/>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8"/>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8"/>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8"/>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8" name="Google Shape;5808;p78"/>
            <p:cNvGrpSpPr/>
            <p:nvPr/>
          </p:nvGrpSpPr>
          <p:grpSpPr>
            <a:xfrm>
              <a:off x="2623904" y="2027936"/>
              <a:ext cx="1364245" cy="273000"/>
              <a:chOff x="2623904" y="2027936"/>
              <a:chExt cx="1364245" cy="273000"/>
            </a:xfrm>
          </p:grpSpPr>
          <p:sp>
            <p:nvSpPr>
              <p:cNvPr id="5809" name="Google Shape;5809;p78"/>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8"/>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78"/>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8"/>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8"/>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14" name="Google Shape;5814;p78"/>
          <p:cNvGrpSpPr/>
          <p:nvPr/>
        </p:nvGrpSpPr>
        <p:grpSpPr>
          <a:xfrm>
            <a:off x="2601153" y="2445826"/>
            <a:ext cx="1387541" cy="159124"/>
            <a:chOff x="3200660" y="2180272"/>
            <a:chExt cx="2563824" cy="378237"/>
          </a:xfrm>
        </p:grpSpPr>
        <p:sp>
          <p:nvSpPr>
            <p:cNvPr id="5815" name="Google Shape;5815;p78"/>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8"/>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78"/>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8"/>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8"/>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8"/>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8"/>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8"/>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78"/>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8"/>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8"/>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8"/>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8"/>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8"/>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8"/>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8"/>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8"/>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8"/>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3" name="Google Shape;5833;p78"/>
          <p:cNvGrpSpPr/>
          <p:nvPr/>
        </p:nvGrpSpPr>
        <p:grpSpPr>
          <a:xfrm>
            <a:off x="2597677" y="2723590"/>
            <a:ext cx="1390502" cy="159625"/>
            <a:chOff x="3530150" y="2790075"/>
            <a:chExt cx="1962600" cy="225300"/>
          </a:xfrm>
        </p:grpSpPr>
        <p:sp>
          <p:nvSpPr>
            <p:cNvPr id="5834" name="Google Shape;5834;p78"/>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8"/>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78"/>
          <p:cNvGrpSpPr/>
          <p:nvPr/>
        </p:nvGrpSpPr>
        <p:grpSpPr>
          <a:xfrm>
            <a:off x="2597735" y="3001855"/>
            <a:ext cx="1411629" cy="154175"/>
            <a:chOff x="3558802" y="4011244"/>
            <a:chExt cx="1866000" cy="111600"/>
          </a:xfrm>
        </p:grpSpPr>
        <p:sp>
          <p:nvSpPr>
            <p:cNvPr id="5837" name="Google Shape;5837;p78"/>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8"/>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78"/>
          <p:cNvGrpSpPr/>
          <p:nvPr/>
        </p:nvGrpSpPr>
        <p:grpSpPr>
          <a:xfrm>
            <a:off x="2598023" y="2207425"/>
            <a:ext cx="1383503" cy="119761"/>
            <a:chOff x="3465975" y="2270258"/>
            <a:chExt cx="1986364" cy="171947"/>
          </a:xfrm>
        </p:grpSpPr>
        <p:sp>
          <p:nvSpPr>
            <p:cNvPr id="5840" name="Google Shape;5840;p78"/>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8"/>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8"/>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8"/>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8"/>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8"/>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8"/>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8"/>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8" name="Google Shape;5848;p78"/>
          <p:cNvGrpSpPr/>
          <p:nvPr/>
        </p:nvGrpSpPr>
        <p:grpSpPr>
          <a:xfrm>
            <a:off x="2609030" y="3571198"/>
            <a:ext cx="1369531" cy="195460"/>
            <a:chOff x="723300" y="4253549"/>
            <a:chExt cx="2276482" cy="324900"/>
          </a:xfrm>
        </p:grpSpPr>
        <p:sp>
          <p:nvSpPr>
            <p:cNvPr id="5849" name="Google Shape;5849;p78"/>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8"/>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8"/>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8"/>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8"/>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78"/>
          <p:cNvGrpSpPr/>
          <p:nvPr/>
        </p:nvGrpSpPr>
        <p:grpSpPr>
          <a:xfrm>
            <a:off x="2598591" y="3272439"/>
            <a:ext cx="1389066" cy="180119"/>
            <a:chOff x="705948" y="3788465"/>
            <a:chExt cx="2308953" cy="299400"/>
          </a:xfrm>
        </p:grpSpPr>
        <p:sp>
          <p:nvSpPr>
            <p:cNvPr id="5855" name="Google Shape;5855;p78"/>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8"/>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8"/>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8"/>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8"/>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0" name="Google Shape;5860;p78"/>
          <p:cNvGrpSpPr/>
          <p:nvPr/>
        </p:nvGrpSpPr>
        <p:grpSpPr>
          <a:xfrm>
            <a:off x="4195581" y="1876393"/>
            <a:ext cx="1433821" cy="191501"/>
            <a:chOff x="4273350" y="2088443"/>
            <a:chExt cx="1433821" cy="191501"/>
          </a:xfrm>
        </p:grpSpPr>
        <p:grpSp>
          <p:nvGrpSpPr>
            <p:cNvPr id="5861" name="Google Shape;5861;p78"/>
            <p:cNvGrpSpPr/>
            <p:nvPr/>
          </p:nvGrpSpPr>
          <p:grpSpPr>
            <a:xfrm>
              <a:off x="4273350" y="2088443"/>
              <a:ext cx="1433821" cy="0"/>
              <a:chOff x="5224975" y="2962250"/>
              <a:chExt cx="1544400" cy="0"/>
            </a:xfrm>
          </p:grpSpPr>
          <p:cxnSp>
            <p:nvCxnSpPr>
              <p:cNvPr id="5862" name="Google Shape;5862;p7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863" name="Google Shape;5863;p78"/>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864" name="Google Shape;5864;p78"/>
            <p:cNvGrpSpPr/>
            <p:nvPr/>
          </p:nvGrpSpPr>
          <p:grpSpPr>
            <a:xfrm>
              <a:off x="4273350" y="2279944"/>
              <a:ext cx="1433821" cy="0"/>
              <a:chOff x="5224975" y="2962250"/>
              <a:chExt cx="1544400" cy="0"/>
            </a:xfrm>
          </p:grpSpPr>
          <p:cxnSp>
            <p:nvCxnSpPr>
              <p:cNvPr id="5865" name="Google Shape;5865;p7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866" name="Google Shape;5866;p78"/>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867" name="Google Shape;5867;p78"/>
          <p:cNvGrpSpPr/>
          <p:nvPr/>
        </p:nvGrpSpPr>
        <p:grpSpPr>
          <a:xfrm>
            <a:off x="2646528" y="3885297"/>
            <a:ext cx="1304609" cy="294074"/>
            <a:chOff x="2658741" y="4097347"/>
            <a:chExt cx="1304609" cy="294074"/>
          </a:xfrm>
        </p:grpSpPr>
        <p:grpSp>
          <p:nvGrpSpPr>
            <p:cNvPr id="5868" name="Google Shape;5868;p78"/>
            <p:cNvGrpSpPr/>
            <p:nvPr/>
          </p:nvGrpSpPr>
          <p:grpSpPr>
            <a:xfrm>
              <a:off x="2658741" y="4097347"/>
              <a:ext cx="118572" cy="294074"/>
              <a:chOff x="3343310" y="4475555"/>
              <a:chExt cx="127717" cy="316753"/>
            </a:xfrm>
          </p:grpSpPr>
          <p:sp>
            <p:nvSpPr>
              <p:cNvPr id="5869" name="Google Shape;5869;p7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1" name="Google Shape;5871;p78"/>
            <p:cNvGrpSpPr/>
            <p:nvPr/>
          </p:nvGrpSpPr>
          <p:grpSpPr>
            <a:xfrm>
              <a:off x="3815519" y="4098388"/>
              <a:ext cx="147831" cy="291991"/>
              <a:chOff x="3527539" y="4476677"/>
              <a:chExt cx="159232" cy="314510"/>
            </a:xfrm>
          </p:grpSpPr>
          <p:sp>
            <p:nvSpPr>
              <p:cNvPr id="5872" name="Google Shape;5872;p7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4" name="Google Shape;5874;p78"/>
            <p:cNvGrpSpPr/>
            <p:nvPr/>
          </p:nvGrpSpPr>
          <p:grpSpPr>
            <a:xfrm>
              <a:off x="3511696" y="4098388"/>
              <a:ext cx="147831" cy="291991"/>
              <a:chOff x="3527539" y="4476677"/>
              <a:chExt cx="159232" cy="314510"/>
            </a:xfrm>
          </p:grpSpPr>
          <p:sp>
            <p:nvSpPr>
              <p:cNvPr id="5875" name="Google Shape;5875;p7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7" name="Google Shape;5877;p78"/>
            <p:cNvGrpSpPr/>
            <p:nvPr/>
          </p:nvGrpSpPr>
          <p:grpSpPr>
            <a:xfrm>
              <a:off x="3207874" y="4098388"/>
              <a:ext cx="147831" cy="291991"/>
              <a:chOff x="3527539" y="4476677"/>
              <a:chExt cx="159232" cy="314510"/>
            </a:xfrm>
          </p:grpSpPr>
          <p:sp>
            <p:nvSpPr>
              <p:cNvPr id="5878" name="Google Shape;5878;p7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0" name="Google Shape;5880;p78"/>
            <p:cNvGrpSpPr/>
            <p:nvPr/>
          </p:nvGrpSpPr>
          <p:grpSpPr>
            <a:xfrm>
              <a:off x="2933305" y="4097347"/>
              <a:ext cx="118572" cy="294074"/>
              <a:chOff x="3343310" y="4475555"/>
              <a:chExt cx="127717" cy="316753"/>
            </a:xfrm>
          </p:grpSpPr>
          <p:sp>
            <p:nvSpPr>
              <p:cNvPr id="5881" name="Google Shape;5881;p7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83" name="Google Shape;5883;p78"/>
          <p:cNvGrpSpPr/>
          <p:nvPr/>
        </p:nvGrpSpPr>
        <p:grpSpPr>
          <a:xfrm>
            <a:off x="4197136" y="963991"/>
            <a:ext cx="1430711" cy="751237"/>
            <a:chOff x="5159450" y="1919950"/>
            <a:chExt cx="1541050" cy="862500"/>
          </a:xfrm>
        </p:grpSpPr>
        <p:sp>
          <p:nvSpPr>
            <p:cNvPr id="5884" name="Google Shape;5884;p78"/>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885" name="Google Shape;5885;p78"/>
            <p:cNvGrpSpPr/>
            <p:nvPr/>
          </p:nvGrpSpPr>
          <p:grpSpPr>
            <a:xfrm>
              <a:off x="5159450" y="1919950"/>
              <a:ext cx="1541050" cy="862500"/>
              <a:chOff x="5159450" y="1919950"/>
              <a:chExt cx="1541050" cy="862500"/>
            </a:xfrm>
          </p:grpSpPr>
          <p:cxnSp>
            <p:nvCxnSpPr>
              <p:cNvPr id="5886" name="Google Shape;5886;p78"/>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887" name="Google Shape;5887;p78"/>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888" name="Google Shape;5888;p78"/>
          <p:cNvGrpSpPr/>
          <p:nvPr/>
        </p:nvGrpSpPr>
        <p:grpSpPr>
          <a:xfrm>
            <a:off x="4245274" y="2227761"/>
            <a:ext cx="1334436" cy="967914"/>
            <a:chOff x="4294923" y="2439811"/>
            <a:chExt cx="1334436" cy="967914"/>
          </a:xfrm>
        </p:grpSpPr>
        <p:grpSp>
          <p:nvGrpSpPr>
            <p:cNvPr id="5889" name="Google Shape;5889;p78"/>
            <p:cNvGrpSpPr/>
            <p:nvPr/>
          </p:nvGrpSpPr>
          <p:grpSpPr>
            <a:xfrm>
              <a:off x="4960455" y="2469658"/>
              <a:ext cx="668904" cy="885524"/>
              <a:chOff x="4960455" y="2469658"/>
              <a:chExt cx="668904" cy="885524"/>
            </a:xfrm>
          </p:grpSpPr>
          <p:sp>
            <p:nvSpPr>
              <p:cNvPr id="5890" name="Google Shape;5890;p78"/>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8"/>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78"/>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8"/>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8"/>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78"/>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6" name="Google Shape;5896;p78"/>
            <p:cNvGrpSpPr/>
            <p:nvPr/>
          </p:nvGrpSpPr>
          <p:grpSpPr>
            <a:xfrm>
              <a:off x="4294923" y="2469658"/>
              <a:ext cx="668951" cy="885524"/>
              <a:chOff x="4294923" y="2469658"/>
              <a:chExt cx="668951" cy="885524"/>
            </a:xfrm>
          </p:grpSpPr>
          <p:sp>
            <p:nvSpPr>
              <p:cNvPr id="5897" name="Google Shape;5897;p78"/>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78"/>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8"/>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8"/>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78"/>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78"/>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3" name="Google Shape;5903;p78"/>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4" name="Google Shape;5904;p78"/>
          <p:cNvGrpSpPr/>
          <p:nvPr/>
        </p:nvGrpSpPr>
        <p:grpSpPr>
          <a:xfrm>
            <a:off x="4231477" y="3282206"/>
            <a:ext cx="1430949" cy="897289"/>
            <a:chOff x="4351371" y="3547942"/>
            <a:chExt cx="1345130" cy="843475"/>
          </a:xfrm>
        </p:grpSpPr>
        <p:grpSp>
          <p:nvGrpSpPr>
            <p:cNvPr id="5905" name="Google Shape;5905;p78"/>
            <p:cNvGrpSpPr/>
            <p:nvPr/>
          </p:nvGrpSpPr>
          <p:grpSpPr>
            <a:xfrm>
              <a:off x="4351371" y="4209917"/>
              <a:ext cx="1345130" cy="181500"/>
              <a:chOff x="4351371" y="4209917"/>
              <a:chExt cx="1345130" cy="181500"/>
            </a:xfrm>
          </p:grpSpPr>
          <p:sp>
            <p:nvSpPr>
              <p:cNvPr id="5906" name="Google Shape;5906;p78"/>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07" name="Google Shape;5907;p78"/>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908" name="Google Shape;5908;p78"/>
            <p:cNvGrpSpPr/>
            <p:nvPr/>
          </p:nvGrpSpPr>
          <p:grpSpPr>
            <a:xfrm>
              <a:off x="4403010" y="3985221"/>
              <a:ext cx="1109518" cy="181500"/>
              <a:chOff x="4403010" y="3985221"/>
              <a:chExt cx="1109518" cy="181500"/>
            </a:xfrm>
          </p:grpSpPr>
          <p:sp>
            <p:nvSpPr>
              <p:cNvPr id="5909" name="Google Shape;5909;p78"/>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10" name="Google Shape;5910;p78"/>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911" name="Google Shape;5911;p78"/>
            <p:cNvGrpSpPr/>
            <p:nvPr/>
          </p:nvGrpSpPr>
          <p:grpSpPr>
            <a:xfrm>
              <a:off x="4618704" y="3766582"/>
              <a:ext cx="807858" cy="181500"/>
              <a:chOff x="4618704" y="3766582"/>
              <a:chExt cx="807858" cy="181500"/>
            </a:xfrm>
          </p:grpSpPr>
          <p:sp>
            <p:nvSpPr>
              <p:cNvPr id="5912" name="Google Shape;5912;p78"/>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13" name="Google Shape;5913;p78"/>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914" name="Google Shape;5914;p78"/>
            <p:cNvGrpSpPr/>
            <p:nvPr/>
          </p:nvGrpSpPr>
          <p:grpSpPr>
            <a:xfrm>
              <a:off x="4735238" y="3547942"/>
              <a:ext cx="462839" cy="181500"/>
              <a:chOff x="4735238" y="3547942"/>
              <a:chExt cx="462839" cy="181500"/>
            </a:xfrm>
          </p:grpSpPr>
          <p:sp>
            <p:nvSpPr>
              <p:cNvPr id="5915" name="Google Shape;5915;p78"/>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16" name="Google Shape;5916;p78"/>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917" name="Google Shape;5917;p78"/>
          <p:cNvGrpSpPr/>
          <p:nvPr/>
        </p:nvGrpSpPr>
        <p:grpSpPr>
          <a:xfrm>
            <a:off x="7407835" y="2217530"/>
            <a:ext cx="1020955" cy="928853"/>
            <a:chOff x="926675" y="238125"/>
            <a:chExt cx="5755100" cy="5232975"/>
          </a:xfrm>
        </p:grpSpPr>
        <p:sp>
          <p:nvSpPr>
            <p:cNvPr id="5918" name="Google Shape;5918;p78"/>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8"/>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8"/>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8"/>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2" name="Google Shape;5922;p78"/>
          <p:cNvGrpSpPr/>
          <p:nvPr/>
        </p:nvGrpSpPr>
        <p:grpSpPr>
          <a:xfrm>
            <a:off x="715208" y="2616265"/>
            <a:ext cx="1695374" cy="1560837"/>
            <a:chOff x="727421" y="2828315"/>
            <a:chExt cx="1695374" cy="1560837"/>
          </a:xfrm>
        </p:grpSpPr>
        <p:grpSp>
          <p:nvGrpSpPr>
            <p:cNvPr id="5923" name="Google Shape;5923;p78"/>
            <p:cNvGrpSpPr/>
            <p:nvPr/>
          </p:nvGrpSpPr>
          <p:grpSpPr>
            <a:xfrm>
              <a:off x="727421" y="2828315"/>
              <a:ext cx="1695374" cy="1560837"/>
              <a:chOff x="734799" y="2782450"/>
              <a:chExt cx="1571100" cy="1577400"/>
            </a:xfrm>
          </p:grpSpPr>
          <p:cxnSp>
            <p:nvCxnSpPr>
              <p:cNvPr id="5924" name="Google Shape;5924;p78"/>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925" name="Google Shape;5925;p78"/>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926" name="Google Shape;5926;p78"/>
            <p:cNvGrpSpPr/>
            <p:nvPr/>
          </p:nvGrpSpPr>
          <p:grpSpPr>
            <a:xfrm>
              <a:off x="819108" y="2882501"/>
              <a:ext cx="1556791" cy="1426186"/>
              <a:chOff x="819108" y="2882501"/>
              <a:chExt cx="1556791" cy="1426186"/>
            </a:xfrm>
          </p:grpSpPr>
          <p:grpSp>
            <p:nvGrpSpPr>
              <p:cNvPr id="5927" name="Google Shape;5927;p78"/>
              <p:cNvGrpSpPr/>
              <p:nvPr/>
            </p:nvGrpSpPr>
            <p:grpSpPr>
              <a:xfrm>
                <a:off x="819108" y="2882501"/>
                <a:ext cx="103104" cy="1426186"/>
                <a:chOff x="4674013" y="3100904"/>
                <a:chExt cx="122758" cy="1698043"/>
              </a:xfrm>
            </p:grpSpPr>
            <p:sp>
              <p:nvSpPr>
                <p:cNvPr id="5928" name="Google Shape;5928;p78"/>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8"/>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78"/>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8"/>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8"/>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8"/>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78"/>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5" name="Google Shape;5935;p78"/>
              <p:cNvGrpSpPr/>
              <p:nvPr/>
            </p:nvGrpSpPr>
            <p:grpSpPr>
              <a:xfrm>
                <a:off x="1062475" y="2882501"/>
                <a:ext cx="103104" cy="1426186"/>
                <a:chOff x="4940438" y="3100904"/>
                <a:chExt cx="122758" cy="1698043"/>
              </a:xfrm>
            </p:grpSpPr>
            <p:sp>
              <p:nvSpPr>
                <p:cNvPr id="5936" name="Google Shape;5936;p78"/>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8"/>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8"/>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78"/>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8"/>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78"/>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78"/>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3" name="Google Shape;5943;p78"/>
              <p:cNvGrpSpPr/>
              <p:nvPr/>
            </p:nvGrpSpPr>
            <p:grpSpPr>
              <a:xfrm>
                <a:off x="1299324" y="2882501"/>
                <a:ext cx="103104" cy="1426186"/>
                <a:chOff x="5206863" y="3100904"/>
                <a:chExt cx="122758" cy="1698043"/>
              </a:xfrm>
            </p:grpSpPr>
            <p:sp>
              <p:nvSpPr>
                <p:cNvPr id="5944" name="Google Shape;5944;p7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7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7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1" name="Google Shape;5951;p78"/>
              <p:cNvGrpSpPr/>
              <p:nvPr/>
            </p:nvGrpSpPr>
            <p:grpSpPr>
              <a:xfrm>
                <a:off x="1786057" y="2882501"/>
                <a:ext cx="103104" cy="1426186"/>
                <a:chOff x="6006138" y="3143629"/>
                <a:chExt cx="122758" cy="1698043"/>
              </a:xfrm>
            </p:grpSpPr>
            <p:sp>
              <p:nvSpPr>
                <p:cNvPr id="5952" name="Google Shape;5952;p7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7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7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9" name="Google Shape;5959;p78"/>
              <p:cNvGrpSpPr/>
              <p:nvPr/>
            </p:nvGrpSpPr>
            <p:grpSpPr>
              <a:xfrm>
                <a:off x="2029422" y="2882501"/>
                <a:ext cx="103104" cy="1426186"/>
                <a:chOff x="6805413" y="3100904"/>
                <a:chExt cx="122758" cy="1698043"/>
              </a:xfrm>
            </p:grpSpPr>
            <p:sp>
              <p:nvSpPr>
                <p:cNvPr id="5960" name="Google Shape;5960;p78"/>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8"/>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8"/>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8"/>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8"/>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8"/>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8"/>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78"/>
              <p:cNvGrpSpPr/>
              <p:nvPr/>
            </p:nvGrpSpPr>
            <p:grpSpPr>
              <a:xfrm>
                <a:off x="2272795" y="2882501"/>
                <a:ext cx="103104" cy="1426186"/>
                <a:chOff x="5206863" y="3100904"/>
                <a:chExt cx="122758" cy="1698043"/>
              </a:xfrm>
            </p:grpSpPr>
            <p:sp>
              <p:nvSpPr>
                <p:cNvPr id="5968" name="Google Shape;5968;p7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7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78"/>
              <p:cNvGrpSpPr/>
              <p:nvPr/>
            </p:nvGrpSpPr>
            <p:grpSpPr>
              <a:xfrm>
                <a:off x="1542694" y="2882501"/>
                <a:ext cx="103104" cy="1426186"/>
                <a:chOff x="6006138" y="3143629"/>
                <a:chExt cx="122758" cy="1698043"/>
              </a:xfrm>
            </p:grpSpPr>
            <p:sp>
              <p:nvSpPr>
                <p:cNvPr id="5976" name="Google Shape;5976;p7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83" name="Google Shape;5983;p78"/>
          <p:cNvGrpSpPr/>
          <p:nvPr/>
        </p:nvGrpSpPr>
        <p:grpSpPr>
          <a:xfrm>
            <a:off x="5671259" y="3305987"/>
            <a:ext cx="2749952" cy="870677"/>
            <a:chOff x="238125" y="1725700"/>
            <a:chExt cx="7139025" cy="2260325"/>
          </a:xfrm>
        </p:grpSpPr>
        <p:sp>
          <p:nvSpPr>
            <p:cNvPr id="5984" name="Google Shape;5984;p78"/>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78"/>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8"/>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8"/>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78"/>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8"/>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8"/>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78"/>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8"/>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8"/>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4" name="Google Shape;5994;p78"/>
          <p:cNvGrpSpPr/>
          <p:nvPr/>
        </p:nvGrpSpPr>
        <p:grpSpPr>
          <a:xfrm>
            <a:off x="5941423" y="2247733"/>
            <a:ext cx="1105452" cy="916747"/>
            <a:chOff x="5249100" y="1210600"/>
            <a:chExt cx="3502700" cy="2904775"/>
          </a:xfrm>
        </p:grpSpPr>
        <p:sp>
          <p:nvSpPr>
            <p:cNvPr id="5995" name="Google Shape;5995;p78"/>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8"/>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8"/>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8"/>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99" name="Google Shape;5999;p78"/>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000" name="Google Shape;6000;p78"/>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001" name="Google Shape;6001;p78"/>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002" name="Google Shape;6002;p78"/>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003" name="Google Shape;6003;p78"/>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78"/>
          <p:cNvGrpSpPr/>
          <p:nvPr/>
        </p:nvGrpSpPr>
        <p:grpSpPr>
          <a:xfrm>
            <a:off x="7123971" y="967151"/>
            <a:ext cx="1304650" cy="1124856"/>
            <a:chOff x="7287122" y="1165658"/>
            <a:chExt cx="1219413" cy="1051365"/>
          </a:xfrm>
        </p:grpSpPr>
        <p:grpSp>
          <p:nvGrpSpPr>
            <p:cNvPr id="6005" name="Google Shape;6005;p78"/>
            <p:cNvGrpSpPr/>
            <p:nvPr/>
          </p:nvGrpSpPr>
          <p:grpSpPr>
            <a:xfrm>
              <a:off x="7287122" y="1969723"/>
              <a:ext cx="1219413" cy="247300"/>
              <a:chOff x="7287122" y="1969723"/>
              <a:chExt cx="1219413" cy="247300"/>
            </a:xfrm>
          </p:grpSpPr>
          <p:sp>
            <p:nvSpPr>
              <p:cNvPr id="6006" name="Google Shape;6006;p78"/>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7" name="Google Shape;6007;p78"/>
              <p:cNvGrpSpPr/>
              <p:nvPr/>
            </p:nvGrpSpPr>
            <p:grpSpPr>
              <a:xfrm>
                <a:off x="7287122" y="2063892"/>
                <a:ext cx="1151753" cy="73428"/>
                <a:chOff x="7287122" y="2063892"/>
                <a:chExt cx="1151753" cy="73428"/>
              </a:xfrm>
            </p:grpSpPr>
            <p:sp>
              <p:nvSpPr>
                <p:cNvPr id="6008" name="Google Shape;6008;p78"/>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9" name="Google Shape;6009;p78"/>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010" name="Google Shape;6010;p78"/>
            <p:cNvGrpSpPr/>
            <p:nvPr/>
          </p:nvGrpSpPr>
          <p:grpSpPr>
            <a:xfrm>
              <a:off x="7287122" y="1712201"/>
              <a:ext cx="1219403" cy="246767"/>
              <a:chOff x="7287122" y="1712201"/>
              <a:chExt cx="1219403" cy="246767"/>
            </a:xfrm>
          </p:grpSpPr>
          <p:sp>
            <p:nvSpPr>
              <p:cNvPr id="6011" name="Google Shape;6011;p78"/>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2" name="Google Shape;6012;p78"/>
              <p:cNvGrpSpPr/>
              <p:nvPr/>
            </p:nvGrpSpPr>
            <p:grpSpPr>
              <a:xfrm>
                <a:off x="7287122" y="1842861"/>
                <a:ext cx="1005303" cy="73419"/>
                <a:chOff x="7287122" y="1842861"/>
                <a:chExt cx="1005303" cy="73419"/>
              </a:xfrm>
            </p:grpSpPr>
            <p:sp>
              <p:nvSpPr>
                <p:cNvPr id="6013" name="Google Shape;6013;p78"/>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14" name="Google Shape;6014;p78"/>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015" name="Google Shape;6015;p78"/>
            <p:cNvGrpSpPr/>
            <p:nvPr/>
          </p:nvGrpSpPr>
          <p:grpSpPr>
            <a:xfrm>
              <a:off x="7287122" y="1447520"/>
              <a:ext cx="1219403" cy="286667"/>
              <a:chOff x="7287122" y="1447520"/>
              <a:chExt cx="1219403" cy="286667"/>
            </a:xfrm>
          </p:grpSpPr>
          <p:sp>
            <p:nvSpPr>
              <p:cNvPr id="6016" name="Google Shape;6016;p78"/>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7" name="Google Shape;6017;p78"/>
              <p:cNvGrpSpPr/>
              <p:nvPr/>
            </p:nvGrpSpPr>
            <p:grpSpPr>
              <a:xfrm>
                <a:off x="7287122" y="1581977"/>
                <a:ext cx="852803" cy="73428"/>
                <a:chOff x="7287122" y="1581977"/>
                <a:chExt cx="852803" cy="73428"/>
              </a:xfrm>
            </p:grpSpPr>
            <p:sp>
              <p:nvSpPr>
                <p:cNvPr id="6018" name="Google Shape;6018;p78"/>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19" name="Google Shape;6019;p78"/>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020" name="Google Shape;6020;p78"/>
            <p:cNvGrpSpPr/>
            <p:nvPr/>
          </p:nvGrpSpPr>
          <p:grpSpPr>
            <a:xfrm>
              <a:off x="7287122" y="1165658"/>
              <a:ext cx="1219403" cy="344253"/>
              <a:chOff x="7287122" y="1165658"/>
              <a:chExt cx="1219403" cy="344253"/>
            </a:xfrm>
          </p:grpSpPr>
          <p:sp>
            <p:nvSpPr>
              <p:cNvPr id="6021" name="Google Shape;6021;p78"/>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2" name="Google Shape;6022;p78"/>
              <p:cNvGrpSpPr/>
              <p:nvPr/>
            </p:nvGrpSpPr>
            <p:grpSpPr>
              <a:xfrm>
                <a:off x="7287122" y="1341025"/>
                <a:ext cx="695703" cy="73419"/>
                <a:chOff x="7287122" y="1341025"/>
                <a:chExt cx="695703" cy="73419"/>
              </a:xfrm>
            </p:grpSpPr>
            <p:sp>
              <p:nvSpPr>
                <p:cNvPr id="6023" name="Google Shape;6023;p78"/>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24" name="Google Shape;6024;p78"/>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025" name="Google Shape;6025;p78"/>
          <p:cNvGrpSpPr/>
          <p:nvPr/>
        </p:nvGrpSpPr>
        <p:grpSpPr>
          <a:xfrm>
            <a:off x="5790463" y="973174"/>
            <a:ext cx="1397729" cy="1098540"/>
            <a:chOff x="5900602" y="1193063"/>
            <a:chExt cx="1299851" cy="1021707"/>
          </a:xfrm>
        </p:grpSpPr>
        <p:grpSp>
          <p:nvGrpSpPr>
            <p:cNvPr id="6026" name="Google Shape;6026;p78"/>
            <p:cNvGrpSpPr/>
            <p:nvPr/>
          </p:nvGrpSpPr>
          <p:grpSpPr>
            <a:xfrm>
              <a:off x="6520337" y="1193063"/>
              <a:ext cx="341815" cy="799959"/>
              <a:chOff x="6520337" y="1193063"/>
              <a:chExt cx="341815" cy="799959"/>
            </a:xfrm>
          </p:grpSpPr>
          <p:grpSp>
            <p:nvGrpSpPr>
              <p:cNvPr id="6027" name="Google Shape;6027;p78"/>
              <p:cNvGrpSpPr/>
              <p:nvPr/>
            </p:nvGrpSpPr>
            <p:grpSpPr>
              <a:xfrm>
                <a:off x="6520337" y="1589527"/>
                <a:ext cx="213950" cy="403494"/>
                <a:chOff x="6520337" y="1589527"/>
                <a:chExt cx="213950" cy="403494"/>
              </a:xfrm>
            </p:grpSpPr>
            <p:sp>
              <p:nvSpPr>
                <p:cNvPr id="6028" name="Google Shape;6028;p78"/>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8"/>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0" name="Google Shape;6030;p78"/>
              <p:cNvGrpSpPr/>
              <p:nvPr/>
            </p:nvGrpSpPr>
            <p:grpSpPr>
              <a:xfrm>
                <a:off x="6577204" y="1193063"/>
                <a:ext cx="284947" cy="464512"/>
                <a:chOff x="6577204" y="1193063"/>
                <a:chExt cx="284947" cy="464512"/>
              </a:xfrm>
            </p:grpSpPr>
            <p:sp>
              <p:nvSpPr>
                <p:cNvPr id="6031" name="Google Shape;6031;p78"/>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32" name="Google Shape;6032;p78"/>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033" name="Google Shape;6033;p78"/>
            <p:cNvGrpSpPr/>
            <p:nvPr/>
          </p:nvGrpSpPr>
          <p:grpSpPr>
            <a:xfrm>
              <a:off x="6238903" y="1193063"/>
              <a:ext cx="300475" cy="900152"/>
              <a:chOff x="6238903" y="1193063"/>
              <a:chExt cx="300475" cy="900152"/>
            </a:xfrm>
          </p:grpSpPr>
          <p:grpSp>
            <p:nvGrpSpPr>
              <p:cNvPr id="6034" name="Google Shape;6034;p78"/>
              <p:cNvGrpSpPr/>
              <p:nvPr/>
            </p:nvGrpSpPr>
            <p:grpSpPr>
              <a:xfrm>
                <a:off x="6290865" y="1489315"/>
                <a:ext cx="248514" cy="603900"/>
                <a:chOff x="6290865" y="1489315"/>
                <a:chExt cx="248514" cy="603900"/>
              </a:xfrm>
            </p:grpSpPr>
            <p:sp>
              <p:nvSpPr>
                <p:cNvPr id="6035" name="Google Shape;6035;p78"/>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78"/>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7" name="Google Shape;6037;p78"/>
              <p:cNvGrpSpPr/>
              <p:nvPr/>
            </p:nvGrpSpPr>
            <p:grpSpPr>
              <a:xfrm>
                <a:off x="6238903" y="1193063"/>
                <a:ext cx="284947" cy="333087"/>
                <a:chOff x="6238903" y="1193063"/>
                <a:chExt cx="284947" cy="333087"/>
              </a:xfrm>
            </p:grpSpPr>
            <p:sp>
              <p:nvSpPr>
                <p:cNvPr id="6038" name="Google Shape;6038;p78"/>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39" name="Google Shape;6039;p78"/>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040" name="Google Shape;6040;p78"/>
            <p:cNvGrpSpPr/>
            <p:nvPr/>
          </p:nvGrpSpPr>
          <p:grpSpPr>
            <a:xfrm>
              <a:off x="5900602" y="1193063"/>
              <a:ext cx="444345" cy="1021707"/>
              <a:chOff x="5900602" y="1193063"/>
              <a:chExt cx="444345" cy="1021707"/>
            </a:xfrm>
          </p:grpSpPr>
          <p:grpSp>
            <p:nvGrpSpPr>
              <p:cNvPr id="6041" name="Google Shape;6041;p78"/>
              <p:cNvGrpSpPr/>
              <p:nvPr/>
            </p:nvGrpSpPr>
            <p:grpSpPr>
              <a:xfrm>
                <a:off x="6046501" y="1367785"/>
                <a:ext cx="298446" cy="846986"/>
                <a:chOff x="6046501" y="1367785"/>
                <a:chExt cx="298446" cy="846986"/>
              </a:xfrm>
            </p:grpSpPr>
            <p:sp>
              <p:nvSpPr>
                <p:cNvPr id="6042" name="Google Shape;6042;p78"/>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8"/>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4" name="Google Shape;6044;p78"/>
              <p:cNvGrpSpPr/>
              <p:nvPr/>
            </p:nvGrpSpPr>
            <p:grpSpPr>
              <a:xfrm>
                <a:off x="5900602" y="1193063"/>
                <a:ext cx="284947" cy="182312"/>
                <a:chOff x="5900602" y="1193063"/>
                <a:chExt cx="284947" cy="182312"/>
              </a:xfrm>
            </p:grpSpPr>
            <p:sp>
              <p:nvSpPr>
                <p:cNvPr id="6045" name="Google Shape;6045;p78"/>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46" name="Google Shape;6046;p78"/>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047" name="Google Shape;6047;p78"/>
            <p:cNvGrpSpPr/>
            <p:nvPr/>
          </p:nvGrpSpPr>
          <p:grpSpPr>
            <a:xfrm>
              <a:off x="6738300" y="1193063"/>
              <a:ext cx="462153" cy="707634"/>
              <a:chOff x="6738300" y="1193063"/>
              <a:chExt cx="462153" cy="707634"/>
            </a:xfrm>
          </p:grpSpPr>
          <p:grpSp>
            <p:nvGrpSpPr>
              <p:cNvPr id="6048" name="Google Shape;6048;p78"/>
              <p:cNvGrpSpPr/>
              <p:nvPr/>
            </p:nvGrpSpPr>
            <p:grpSpPr>
              <a:xfrm>
                <a:off x="6915505" y="1193063"/>
                <a:ext cx="284947" cy="597387"/>
                <a:chOff x="6915505" y="1193063"/>
                <a:chExt cx="284947" cy="597387"/>
              </a:xfrm>
            </p:grpSpPr>
            <p:sp>
              <p:nvSpPr>
                <p:cNvPr id="6049" name="Google Shape;6049;p78"/>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50" name="Google Shape;6050;p78"/>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051" name="Google Shape;6051;p78"/>
              <p:cNvGrpSpPr/>
              <p:nvPr/>
            </p:nvGrpSpPr>
            <p:grpSpPr>
              <a:xfrm>
                <a:off x="6738300" y="1684725"/>
                <a:ext cx="230066" cy="215971"/>
                <a:chOff x="6738300" y="1684725"/>
                <a:chExt cx="230066" cy="215971"/>
              </a:xfrm>
            </p:grpSpPr>
            <p:sp>
              <p:nvSpPr>
                <p:cNvPr id="6052" name="Google Shape;6052;p78"/>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8"/>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57" name="Shape 6057"/>
        <p:cNvGrpSpPr/>
        <p:nvPr/>
      </p:nvGrpSpPr>
      <p:grpSpPr>
        <a:xfrm>
          <a:off x="0" y="0"/>
          <a:ext cx="0" cy="0"/>
          <a:chOff x="0" y="0"/>
          <a:chExt cx="0" cy="0"/>
        </a:xfrm>
      </p:grpSpPr>
      <p:grpSp>
        <p:nvGrpSpPr>
          <p:cNvPr id="6058" name="Google Shape;6058;p79"/>
          <p:cNvGrpSpPr/>
          <p:nvPr/>
        </p:nvGrpSpPr>
        <p:grpSpPr>
          <a:xfrm>
            <a:off x="829359" y="2307635"/>
            <a:ext cx="339235" cy="298186"/>
            <a:chOff x="898875" y="244725"/>
            <a:chExt cx="481800" cy="423500"/>
          </a:xfrm>
        </p:grpSpPr>
        <p:sp>
          <p:nvSpPr>
            <p:cNvPr id="6059" name="Google Shape;6059;p7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7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7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7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3" name="Google Shape;6063;p7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7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5" name="Google Shape;6065;p79"/>
          <p:cNvGrpSpPr/>
          <p:nvPr/>
        </p:nvGrpSpPr>
        <p:grpSpPr>
          <a:xfrm>
            <a:off x="1267741" y="2287103"/>
            <a:ext cx="298169" cy="339253"/>
            <a:chOff x="1529350" y="258825"/>
            <a:chExt cx="423475" cy="481825"/>
          </a:xfrm>
        </p:grpSpPr>
        <p:sp>
          <p:nvSpPr>
            <p:cNvPr id="6066" name="Google Shape;6066;p79"/>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79"/>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8" name="Google Shape;6068;p79"/>
          <p:cNvGrpSpPr/>
          <p:nvPr/>
        </p:nvGrpSpPr>
        <p:grpSpPr>
          <a:xfrm>
            <a:off x="1660716" y="2367273"/>
            <a:ext cx="340890" cy="178912"/>
            <a:chOff x="2084325" y="363300"/>
            <a:chExt cx="484150" cy="254100"/>
          </a:xfrm>
        </p:grpSpPr>
        <p:sp>
          <p:nvSpPr>
            <p:cNvPr id="6069" name="Google Shape;6069;p79"/>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0" name="Google Shape;6070;p79"/>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1" name="Google Shape;6071;p79"/>
          <p:cNvGrpSpPr/>
          <p:nvPr/>
        </p:nvGrpSpPr>
        <p:grpSpPr>
          <a:xfrm>
            <a:off x="2110011" y="2287102"/>
            <a:ext cx="298169" cy="339253"/>
            <a:chOff x="2707500" y="249400"/>
            <a:chExt cx="423475" cy="481825"/>
          </a:xfrm>
        </p:grpSpPr>
        <p:sp>
          <p:nvSpPr>
            <p:cNvPr id="6072" name="Google Shape;6072;p79"/>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79"/>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4" name="Google Shape;6074;p79"/>
          <p:cNvGrpSpPr/>
          <p:nvPr/>
        </p:nvGrpSpPr>
        <p:grpSpPr>
          <a:xfrm>
            <a:off x="2523626" y="2287428"/>
            <a:ext cx="305386" cy="338602"/>
            <a:chOff x="3300325" y="249875"/>
            <a:chExt cx="433725" cy="480900"/>
          </a:xfrm>
        </p:grpSpPr>
        <p:sp>
          <p:nvSpPr>
            <p:cNvPr id="6075" name="Google Shape;6075;p7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6" name="Google Shape;6076;p7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7" name="Google Shape;6077;p7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8" name="Google Shape;6078;p7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7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7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1" name="Google Shape;6081;p79"/>
          <p:cNvGrpSpPr/>
          <p:nvPr/>
        </p:nvGrpSpPr>
        <p:grpSpPr>
          <a:xfrm>
            <a:off x="2912712" y="2287349"/>
            <a:ext cx="352349" cy="338760"/>
            <a:chOff x="3854700" y="249750"/>
            <a:chExt cx="500425" cy="481125"/>
          </a:xfrm>
        </p:grpSpPr>
        <p:sp>
          <p:nvSpPr>
            <p:cNvPr id="6082" name="Google Shape;6082;p79"/>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79"/>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4" name="Google Shape;6084;p79"/>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5" name="Google Shape;6085;p79"/>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6" name="Google Shape;6086;p79"/>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79"/>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8" name="Google Shape;6088;p79"/>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9" name="Google Shape;6089;p79"/>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0" name="Google Shape;6090;p79"/>
          <p:cNvGrpSpPr/>
          <p:nvPr/>
        </p:nvGrpSpPr>
        <p:grpSpPr>
          <a:xfrm>
            <a:off x="3330701" y="2287349"/>
            <a:ext cx="352349" cy="338760"/>
            <a:chOff x="4447550" y="249750"/>
            <a:chExt cx="500425" cy="481125"/>
          </a:xfrm>
        </p:grpSpPr>
        <p:sp>
          <p:nvSpPr>
            <p:cNvPr id="6091" name="Google Shape;6091;p79"/>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2" name="Google Shape;6092;p79"/>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3" name="Google Shape;6093;p79"/>
          <p:cNvGrpSpPr/>
          <p:nvPr/>
        </p:nvGrpSpPr>
        <p:grpSpPr>
          <a:xfrm>
            <a:off x="3759902" y="2287102"/>
            <a:ext cx="339253" cy="339253"/>
            <a:chOff x="5049725" y="249400"/>
            <a:chExt cx="481825" cy="481825"/>
          </a:xfrm>
        </p:grpSpPr>
        <p:sp>
          <p:nvSpPr>
            <p:cNvPr id="6094" name="Google Shape;6094;p79"/>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79"/>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6" name="Google Shape;6096;p79"/>
          <p:cNvGrpSpPr/>
          <p:nvPr/>
        </p:nvGrpSpPr>
        <p:grpSpPr>
          <a:xfrm>
            <a:off x="4173843" y="2287102"/>
            <a:ext cx="339253" cy="339253"/>
            <a:chOff x="5660400" y="238125"/>
            <a:chExt cx="481825" cy="481825"/>
          </a:xfrm>
        </p:grpSpPr>
        <p:sp>
          <p:nvSpPr>
            <p:cNvPr id="6097" name="Google Shape;6097;p79"/>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79"/>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9" name="Google Shape;6099;p79"/>
          <p:cNvGrpSpPr/>
          <p:nvPr/>
        </p:nvGrpSpPr>
        <p:grpSpPr>
          <a:xfrm>
            <a:off x="4590529" y="2287102"/>
            <a:ext cx="339253" cy="339253"/>
            <a:chOff x="6235400" y="249400"/>
            <a:chExt cx="481825" cy="481825"/>
          </a:xfrm>
        </p:grpSpPr>
        <p:sp>
          <p:nvSpPr>
            <p:cNvPr id="6100" name="Google Shape;6100;p79"/>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79"/>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79"/>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79"/>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79"/>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5" name="Google Shape;6105;p79"/>
          <p:cNvGrpSpPr/>
          <p:nvPr/>
        </p:nvGrpSpPr>
        <p:grpSpPr>
          <a:xfrm>
            <a:off x="828875" y="2731810"/>
            <a:ext cx="340204" cy="298116"/>
            <a:chOff x="899850" y="871450"/>
            <a:chExt cx="483175" cy="423400"/>
          </a:xfrm>
        </p:grpSpPr>
        <p:sp>
          <p:nvSpPr>
            <p:cNvPr id="6106" name="Google Shape;6106;p79"/>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7" name="Google Shape;6107;p79"/>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79"/>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79"/>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10" name="Google Shape;6110;p79"/>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11" name="Google Shape;6111;p79"/>
          <p:cNvGrpSpPr/>
          <p:nvPr/>
        </p:nvGrpSpPr>
        <p:grpSpPr>
          <a:xfrm>
            <a:off x="1660875" y="2711232"/>
            <a:ext cx="340573" cy="339271"/>
            <a:chOff x="2085450" y="842250"/>
            <a:chExt cx="483700" cy="481850"/>
          </a:xfrm>
        </p:grpSpPr>
        <p:sp>
          <p:nvSpPr>
            <p:cNvPr id="6112" name="Google Shape;6112;p79"/>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3" name="Google Shape;6113;p79"/>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4" name="Google Shape;6114;p79"/>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5" name="Google Shape;6115;p79"/>
          <p:cNvGrpSpPr/>
          <p:nvPr/>
        </p:nvGrpSpPr>
        <p:grpSpPr>
          <a:xfrm>
            <a:off x="2089443" y="2711241"/>
            <a:ext cx="339306" cy="339253"/>
            <a:chOff x="2685825" y="840375"/>
            <a:chExt cx="481900" cy="481825"/>
          </a:xfrm>
        </p:grpSpPr>
        <p:sp>
          <p:nvSpPr>
            <p:cNvPr id="6116" name="Google Shape;6116;p7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7" name="Google Shape;6117;p7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8" name="Google Shape;6118;p79"/>
          <p:cNvGrpSpPr/>
          <p:nvPr/>
        </p:nvGrpSpPr>
        <p:grpSpPr>
          <a:xfrm>
            <a:off x="2501104" y="2710924"/>
            <a:ext cx="350431" cy="339887"/>
            <a:chOff x="3270675" y="841800"/>
            <a:chExt cx="497700" cy="482725"/>
          </a:xfrm>
        </p:grpSpPr>
        <p:sp>
          <p:nvSpPr>
            <p:cNvPr id="6119" name="Google Shape;6119;p79"/>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0" name="Google Shape;6120;p79"/>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1" name="Google Shape;6121;p79"/>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22" name="Google Shape;6122;p79"/>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23" name="Google Shape;6123;p79"/>
          <p:cNvGrpSpPr/>
          <p:nvPr/>
        </p:nvGrpSpPr>
        <p:grpSpPr>
          <a:xfrm>
            <a:off x="3337249" y="2731783"/>
            <a:ext cx="339253" cy="298169"/>
            <a:chOff x="4467200" y="877100"/>
            <a:chExt cx="481825" cy="423475"/>
          </a:xfrm>
        </p:grpSpPr>
        <p:sp>
          <p:nvSpPr>
            <p:cNvPr id="6124" name="Google Shape;6124;p7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5" name="Google Shape;6125;p7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6" name="Google Shape;6126;p7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7" name="Google Shape;6127;p7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8" name="Google Shape;6128;p79"/>
          <p:cNvGrpSpPr/>
          <p:nvPr/>
        </p:nvGrpSpPr>
        <p:grpSpPr>
          <a:xfrm>
            <a:off x="3752140" y="2711232"/>
            <a:ext cx="354778" cy="339271"/>
            <a:chOff x="5045500" y="842250"/>
            <a:chExt cx="503875" cy="481850"/>
          </a:xfrm>
        </p:grpSpPr>
        <p:sp>
          <p:nvSpPr>
            <p:cNvPr id="6129" name="Google Shape;6129;p79"/>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0" name="Google Shape;6130;p79"/>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1" name="Google Shape;6131;p79"/>
          <p:cNvGrpSpPr/>
          <p:nvPr/>
        </p:nvGrpSpPr>
        <p:grpSpPr>
          <a:xfrm>
            <a:off x="4174987" y="2737451"/>
            <a:ext cx="336965" cy="286833"/>
            <a:chOff x="5645200" y="879425"/>
            <a:chExt cx="478575" cy="407375"/>
          </a:xfrm>
        </p:grpSpPr>
        <p:sp>
          <p:nvSpPr>
            <p:cNvPr id="6132" name="Google Shape;6132;p79"/>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3" name="Google Shape;6133;p79"/>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4" name="Google Shape;6134;p79"/>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79"/>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6" name="Google Shape;6136;p79"/>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7" name="Google Shape;6137;p79"/>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8" name="Google Shape;6138;p79"/>
          <p:cNvGrpSpPr/>
          <p:nvPr/>
        </p:nvGrpSpPr>
        <p:grpSpPr>
          <a:xfrm>
            <a:off x="4611062" y="2711241"/>
            <a:ext cx="298186" cy="339253"/>
            <a:chOff x="6264525" y="842250"/>
            <a:chExt cx="423500" cy="481825"/>
          </a:xfrm>
        </p:grpSpPr>
        <p:sp>
          <p:nvSpPr>
            <p:cNvPr id="6139" name="Google Shape;6139;p79"/>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0" name="Google Shape;6140;p79"/>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1" name="Google Shape;6141;p79"/>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79"/>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79"/>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4" name="Google Shape;6144;p79"/>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5" name="Google Shape;6145;p79"/>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6" name="Google Shape;6146;p79"/>
          <p:cNvGrpSpPr/>
          <p:nvPr/>
        </p:nvGrpSpPr>
        <p:grpSpPr>
          <a:xfrm>
            <a:off x="829350" y="3125895"/>
            <a:ext cx="339253" cy="339253"/>
            <a:chOff x="900750" y="1436075"/>
            <a:chExt cx="481825" cy="481825"/>
          </a:xfrm>
        </p:grpSpPr>
        <p:sp>
          <p:nvSpPr>
            <p:cNvPr id="6147" name="Google Shape;6147;p79"/>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8" name="Google Shape;6148;p79"/>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9" name="Google Shape;6149;p79"/>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0" name="Google Shape;6150;p79"/>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1" name="Google Shape;6151;p79"/>
          <p:cNvGrpSpPr/>
          <p:nvPr/>
        </p:nvGrpSpPr>
        <p:grpSpPr>
          <a:xfrm>
            <a:off x="1247198" y="3186183"/>
            <a:ext cx="339253" cy="218676"/>
            <a:chOff x="1492675" y="1520750"/>
            <a:chExt cx="481825" cy="310575"/>
          </a:xfrm>
        </p:grpSpPr>
        <p:sp>
          <p:nvSpPr>
            <p:cNvPr id="6152" name="Google Shape;6152;p79"/>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3" name="Google Shape;6153;p79"/>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4" name="Google Shape;6154;p79"/>
          <p:cNvGrpSpPr/>
          <p:nvPr/>
        </p:nvGrpSpPr>
        <p:grpSpPr>
          <a:xfrm>
            <a:off x="1654995" y="3125877"/>
            <a:ext cx="352332" cy="339288"/>
            <a:chOff x="2071000" y="1435025"/>
            <a:chExt cx="500400" cy="481875"/>
          </a:xfrm>
        </p:grpSpPr>
        <p:sp>
          <p:nvSpPr>
            <p:cNvPr id="6155" name="Google Shape;6155;p79"/>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6" name="Google Shape;6156;p79"/>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7" name="Google Shape;6157;p79"/>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8" name="Google Shape;6158;p79"/>
          <p:cNvGrpSpPr/>
          <p:nvPr/>
        </p:nvGrpSpPr>
        <p:grpSpPr>
          <a:xfrm>
            <a:off x="2083159" y="3146709"/>
            <a:ext cx="351874" cy="297623"/>
            <a:chOff x="2678350" y="1464650"/>
            <a:chExt cx="499750" cy="422700"/>
          </a:xfrm>
        </p:grpSpPr>
        <p:sp>
          <p:nvSpPr>
            <p:cNvPr id="6159" name="Google Shape;6159;p79"/>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79"/>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79"/>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2" name="Google Shape;6162;p79"/>
          <p:cNvGrpSpPr/>
          <p:nvPr/>
        </p:nvGrpSpPr>
        <p:grpSpPr>
          <a:xfrm>
            <a:off x="2506692" y="3125895"/>
            <a:ext cx="339253" cy="339253"/>
            <a:chOff x="3271200" y="1435075"/>
            <a:chExt cx="481825" cy="481825"/>
          </a:xfrm>
        </p:grpSpPr>
        <p:sp>
          <p:nvSpPr>
            <p:cNvPr id="6163" name="Google Shape;6163;p7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7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5" name="Google Shape;6165;p79"/>
          <p:cNvGrpSpPr/>
          <p:nvPr/>
        </p:nvGrpSpPr>
        <p:grpSpPr>
          <a:xfrm>
            <a:off x="2917165" y="3125877"/>
            <a:ext cx="343442" cy="339288"/>
            <a:chOff x="3858100" y="1435075"/>
            <a:chExt cx="487775" cy="481875"/>
          </a:xfrm>
        </p:grpSpPr>
        <p:sp>
          <p:nvSpPr>
            <p:cNvPr id="6166" name="Google Shape;6166;p79"/>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79"/>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79"/>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79"/>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79"/>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1" name="Google Shape;6171;p79"/>
          <p:cNvGrpSpPr/>
          <p:nvPr/>
        </p:nvGrpSpPr>
        <p:grpSpPr>
          <a:xfrm>
            <a:off x="3337249" y="3125895"/>
            <a:ext cx="339253" cy="339253"/>
            <a:chOff x="4456875" y="1435075"/>
            <a:chExt cx="481825" cy="481825"/>
          </a:xfrm>
        </p:grpSpPr>
        <p:sp>
          <p:nvSpPr>
            <p:cNvPr id="6172" name="Google Shape;6172;p79"/>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3" name="Google Shape;6173;p79"/>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79"/>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79"/>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79"/>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79"/>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79"/>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9" name="Google Shape;6179;p79"/>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79"/>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79"/>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79"/>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3" name="Google Shape;6183;p79"/>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4" name="Google Shape;6184;p79"/>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5" name="Google Shape;6185;p79"/>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79"/>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79"/>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79"/>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79"/>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0" name="Google Shape;6190;p79"/>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1" name="Google Shape;6191;p79"/>
          <p:cNvGrpSpPr/>
          <p:nvPr/>
        </p:nvGrpSpPr>
        <p:grpSpPr>
          <a:xfrm>
            <a:off x="3758239" y="3125886"/>
            <a:ext cx="342580" cy="339271"/>
            <a:chOff x="5049725" y="1435050"/>
            <a:chExt cx="486550" cy="481850"/>
          </a:xfrm>
        </p:grpSpPr>
        <p:sp>
          <p:nvSpPr>
            <p:cNvPr id="6192" name="Google Shape;6192;p7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3" name="Google Shape;6193;p7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7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7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6" name="Google Shape;6196;p79"/>
          <p:cNvGrpSpPr/>
          <p:nvPr/>
        </p:nvGrpSpPr>
        <p:grpSpPr>
          <a:xfrm>
            <a:off x="4173790" y="3125895"/>
            <a:ext cx="339359" cy="339253"/>
            <a:chOff x="5642475" y="1435075"/>
            <a:chExt cx="481975" cy="481825"/>
          </a:xfrm>
        </p:grpSpPr>
        <p:sp>
          <p:nvSpPr>
            <p:cNvPr id="6197" name="Google Shape;6197;p79"/>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8" name="Google Shape;6198;p79"/>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9" name="Google Shape;6199;p79"/>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0" name="Google Shape;6200;p79"/>
          <p:cNvGrpSpPr/>
          <p:nvPr/>
        </p:nvGrpSpPr>
        <p:grpSpPr>
          <a:xfrm>
            <a:off x="4588276" y="3125886"/>
            <a:ext cx="343759" cy="339271"/>
            <a:chOff x="6232000" y="1435050"/>
            <a:chExt cx="488225" cy="481850"/>
          </a:xfrm>
        </p:grpSpPr>
        <p:sp>
          <p:nvSpPr>
            <p:cNvPr id="6201" name="Google Shape;6201;p79"/>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2" name="Google Shape;6202;p79"/>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3" name="Google Shape;6203;p79"/>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79"/>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5" name="Google Shape;6205;p79"/>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6" name="Google Shape;6206;p79"/>
          <p:cNvGrpSpPr/>
          <p:nvPr/>
        </p:nvGrpSpPr>
        <p:grpSpPr>
          <a:xfrm>
            <a:off x="849012" y="3539545"/>
            <a:ext cx="299929" cy="337792"/>
            <a:chOff x="924450" y="2028975"/>
            <a:chExt cx="425975" cy="479750"/>
          </a:xfrm>
        </p:grpSpPr>
        <p:sp>
          <p:nvSpPr>
            <p:cNvPr id="6207" name="Google Shape;6207;p79"/>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8" name="Google Shape;6208;p79"/>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9" name="Google Shape;6209;p79"/>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0" name="Google Shape;6210;p79"/>
          <p:cNvGrpSpPr/>
          <p:nvPr/>
        </p:nvGrpSpPr>
        <p:grpSpPr>
          <a:xfrm>
            <a:off x="1661509" y="3559347"/>
            <a:ext cx="339306" cy="298186"/>
            <a:chOff x="2085450" y="2057100"/>
            <a:chExt cx="481900" cy="423500"/>
          </a:xfrm>
        </p:grpSpPr>
        <p:sp>
          <p:nvSpPr>
            <p:cNvPr id="6211" name="Google Shape;6211;p79"/>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79"/>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3" name="Google Shape;6213;p79"/>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4" name="Google Shape;6214;p79"/>
          <p:cNvGrpSpPr/>
          <p:nvPr/>
        </p:nvGrpSpPr>
        <p:grpSpPr>
          <a:xfrm>
            <a:off x="2089442" y="3582592"/>
            <a:ext cx="339306" cy="251698"/>
            <a:chOff x="2678275" y="2090100"/>
            <a:chExt cx="481900" cy="357475"/>
          </a:xfrm>
        </p:grpSpPr>
        <p:sp>
          <p:nvSpPr>
            <p:cNvPr id="6215" name="Google Shape;6215;p79"/>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6" name="Google Shape;6216;p79"/>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7" name="Google Shape;6217;p79"/>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8" name="Google Shape;6218;p79"/>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9" name="Google Shape;6219;p79"/>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0" name="Google Shape;6220;p79"/>
          <p:cNvGrpSpPr/>
          <p:nvPr/>
        </p:nvGrpSpPr>
        <p:grpSpPr>
          <a:xfrm>
            <a:off x="2566646" y="3594790"/>
            <a:ext cx="219345" cy="227301"/>
            <a:chOff x="3357325" y="2093500"/>
            <a:chExt cx="311525" cy="322825"/>
          </a:xfrm>
        </p:grpSpPr>
        <p:sp>
          <p:nvSpPr>
            <p:cNvPr id="6221" name="Google Shape;6221;p79"/>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79"/>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3" name="Google Shape;6223;p79"/>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24" name="Google Shape;6224;p79"/>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25" name="Google Shape;6225;p79"/>
          <p:cNvGrpSpPr/>
          <p:nvPr/>
        </p:nvGrpSpPr>
        <p:grpSpPr>
          <a:xfrm>
            <a:off x="3360836" y="3538814"/>
            <a:ext cx="292078" cy="339253"/>
            <a:chOff x="4492800" y="2027925"/>
            <a:chExt cx="414825" cy="481825"/>
          </a:xfrm>
        </p:grpSpPr>
        <p:sp>
          <p:nvSpPr>
            <p:cNvPr id="6226" name="Google Shape;6226;p79"/>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7" name="Google Shape;6227;p79"/>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8" name="Google Shape;6228;p79"/>
          <p:cNvGrpSpPr/>
          <p:nvPr/>
        </p:nvGrpSpPr>
        <p:grpSpPr>
          <a:xfrm>
            <a:off x="3759928" y="3538805"/>
            <a:ext cx="339200" cy="339271"/>
            <a:chOff x="5049725" y="2027900"/>
            <a:chExt cx="481750" cy="481850"/>
          </a:xfrm>
        </p:grpSpPr>
        <p:sp>
          <p:nvSpPr>
            <p:cNvPr id="6229" name="Google Shape;6229;p79"/>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0" name="Google Shape;6230;p79"/>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1" name="Google Shape;6231;p79"/>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2" name="Google Shape;6232;p79"/>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3" name="Google Shape;6233;p79"/>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79"/>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79"/>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79"/>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7" name="Google Shape;6237;p79"/>
          <p:cNvGrpSpPr/>
          <p:nvPr/>
        </p:nvGrpSpPr>
        <p:grpSpPr>
          <a:xfrm>
            <a:off x="4233524" y="3538893"/>
            <a:ext cx="219890" cy="339095"/>
            <a:chOff x="5726350" y="2028150"/>
            <a:chExt cx="312300" cy="481600"/>
          </a:xfrm>
        </p:grpSpPr>
        <p:sp>
          <p:nvSpPr>
            <p:cNvPr id="6238" name="Google Shape;6238;p79"/>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79"/>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79"/>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1" name="Google Shape;6241;p79"/>
          <p:cNvGrpSpPr/>
          <p:nvPr/>
        </p:nvGrpSpPr>
        <p:grpSpPr>
          <a:xfrm>
            <a:off x="4593715" y="3542000"/>
            <a:ext cx="332881" cy="332881"/>
            <a:chOff x="6239925" y="2032450"/>
            <a:chExt cx="472775" cy="472775"/>
          </a:xfrm>
        </p:grpSpPr>
        <p:sp>
          <p:nvSpPr>
            <p:cNvPr id="6242" name="Google Shape;6242;p7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3" name="Google Shape;6243;p7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4" name="Google Shape;6244;p79"/>
          <p:cNvGrpSpPr/>
          <p:nvPr/>
        </p:nvGrpSpPr>
        <p:grpSpPr>
          <a:xfrm>
            <a:off x="5042807" y="2364092"/>
            <a:ext cx="334641" cy="185425"/>
            <a:chOff x="903075" y="2730000"/>
            <a:chExt cx="475275" cy="263350"/>
          </a:xfrm>
        </p:grpSpPr>
        <p:sp>
          <p:nvSpPr>
            <p:cNvPr id="6245" name="Google Shape;6245;p79"/>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6" name="Google Shape;6246;p79"/>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7" name="Google Shape;6247;p79"/>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8" name="Google Shape;6248;p79"/>
          <p:cNvGrpSpPr/>
          <p:nvPr/>
        </p:nvGrpSpPr>
        <p:grpSpPr>
          <a:xfrm>
            <a:off x="1247198" y="3538814"/>
            <a:ext cx="339253" cy="339253"/>
            <a:chOff x="1492675" y="2027925"/>
            <a:chExt cx="481825" cy="481825"/>
          </a:xfrm>
        </p:grpSpPr>
        <p:sp>
          <p:nvSpPr>
            <p:cNvPr id="6249" name="Google Shape;6249;p79"/>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0" name="Google Shape;6250;p79"/>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1" name="Google Shape;6251;p79"/>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2" name="Google Shape;6252;p79"/>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3" name="Google Shape;6253;p79"/>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4" name="Google Shape;6254;p79"/>
          <p:cNvGrpSpPr/>
          <p:nvPr/>
        </p:nvGrpSpPr>
        <p:grpSpPr>
          <a:xfrm>
            <a:off x="5473575" y="2287178"/>
            <a:ext cx="339253" cy="339253"/>
            <a:chOff x="1492675" y="2620775"/>
            <a:chExt cx="481825" cy="481825"/>
          </a:xfrm>
        </p:grpSpPr>
        <p:sp>
          <p:nvSpPr>
            <p:cNvPr id="6255" name="Google Shape;6255;p79"/>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6" name="Google Shape;6256;p79"/>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57" name="Google Shape;6257;p79"/>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58" name="Google Shape;6258;p79"/>
          <p:cNvGrpSpPr/>
          <p:nvPr/>
        </p:nvGrpSpPr>
        <p:grpSpPr>
          <a:xfrm>
            <a:off x="6297328" y="2303161"/>
            <a:ext cx="333585" cy="307287"/>
            <a:chOff x="2682350" y="2643425"/>
            <a:chExt cx="473775" cy="436425"/>
          </a:xfrm>
        </p:grpSpPr>
        <p:sp>
          <p:nvSpPr>
            <p:cNvPr id="6259" name="Google Shape;6259;p79"/>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0" name="Google Shape;6260;p79"/>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1" name="Google Shape;6261;p79"/>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2" name="Google Shape;6262;p79"/>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3" name="Google Shape;6263;p79"/>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4" name="Google Shape;6264;p79"/>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5" name="Google Shape;6265;p79"/>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6" name="Google Shape;6266;p79"/>
          <p:cNvGrpSpPr/>
          <p:nvPr/>
        </p:nvGrpSpPr>
        <p:grpSpPr>
          <a:xfrm>
            <a:off x="6762818" y="2287178"/>
            <a:ext cx="238531" cy="339253"/>
            <a:chOff x="3342725" y="2620775"/>
            <a:chExt cx="338775" cy="481825"/>
          </a:xfrm>
        </p:grpSpPr>
        <p:sp>
          <p:nvSpPr>
            <p:cNvPr id="6267" name="Google Shape;6267;p79"/>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8" name="Google Shape;6268;p79"/>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9" name="Google Shape;6269;p79"/>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0" name="Google Shape;6270;p79"/>
          <p:cNvGrpSpPr/>
          <p:nvPr/>
        </p:nvGrpSpPr>
        <p:grpSpPr>
          <a:xfrm>
            <a:off x="7156568" y="2287178"/>
            <a:ext cx="278296" cy="339253"/>
            <a:chOff x="3907325" y="2620775"/>
            <a:chExt cx="395250" cy="481825"/>
          </a:xfrm>
        </p:grpSpPr>
        <p:sp>
          <p:nvSpPr>
            <p:cNvPr id="6271" name="Google Shape;6271;p79"/>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2" name="Google Shape;6272;p79"/>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3" name="Google Shape;6273;p79"/>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4" name="Google Shape;6274;p79"/>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5" name="Google Shape;6275;p79"/>
          <p:cNvGrpSpPr/>
          <p:nvPr/>
        </p:nvGrpSpPr>
        <p:grpSpPr>
          <a:xfrm>
            <a:off x="7549755" y="2297783"/>
            <a:ext cx="339253" cy="318042"/>
            <a:chOff x="4456875" y="2635825"/>
            <a:chExt cx="481825" cy="451700"/>
          </a:xfrm>
        </p:grpSpPr>
        <p:sp>
          <p:nvSpPr>
            <p:cNvPr id="6276" name="Google Shape;6276;p79"/>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7" name="Google Shape;6277;p79"/>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8" name="Google Shape;6278;p79"/>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9" name="Google Shape;6279;p79"/>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0" name="Google Shape;6280;p79"/>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1" name="Google Shape;6281;p79"/>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2" name="Google Shape;6282;p79"/>
          <p:cNvGrpSpPr/>
          <p:nvPr/>
        </p:nvGrpSpPr>
        <p:grpSpPr>
          <a:xfrm>
            <a:off x="7974679" y="2297783"/>
            <a:ext cx="339253" cy="318042"/>
            <a:chOff x="5049725" y="2635825"/>
            <a:chExt cx="481825" cy="451700"/>
          </a:xfrm>
        </p:grpSpPr>
        <p:sp>
          <p:nvSpPr>
            <p:cNvPr id="6283" name="Google Shape;6283;p79"/>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4" name="Google Shape;6284;p79"/>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5" name="Google Shape;6285;p79"/>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6" name="Google Shape;6286;p79"/>
          <p:cNvGrpSpPr/>
          <p:nvPr/>
        </p:nvGrpSpPr>
        <p:grpSpPr>
          <a:xfrm>
            <a:off x="2375386" y="3952243"/>
            <a:ext cx="338566" cy="338373"/>
            <a:chOff x="5643000" y="2621375"/>
            <a:chExt cx="480850" cy="480575"/>
          </a:xfrm>
        </p:grpSpPr>
        <p:sp>
          <p:nvSpPr>
            <p:cNvPr id="6287" name="Google Shape;6287;p7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8" name="Google Shape;6288;p7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9" name="Google Shape;6289;p7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0" name="Google Shape;6290;p7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1" name="Google Shape;6291;p7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2" name="Google Shape;6292;p7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3" name="Google Shape;6293;p7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4" name="Google Shape;6294;p79"/>
          <p:cNvGrpSpPr/>
          <p:nvPr/>
        </p:nvGrpSpPr>
        <p:grpSpPr>
          <a:xfrm>
            <a:off x="4192782" y="3951803"/>
            <a:ext cx="339359" cy="339253"/>
            <a:chOff x="6235250" y="2620775"/>
            <a:chExt cx="481975" cy="481825"/>
          </a:xfrm>
        </p:grpSpPr>
        <p:sp>
          <p:nvSpPr>
            <p:cNvPr id="6295" name="Google Shape;6295;p79"/>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6" name="Google Shape;6296;p79"/>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7" name="Google Shape;6297;p79"/>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8" name="Google Shape;6298;p79"/>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9" name="Google Shape;6299;p79"/>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00" name="Google Shape;6300;p79"/>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01" name="Google Shape;6301;p79"/>
          <p:cNvGrpSpPr/>
          <p:nvPr/>
        </p:nvGrpSpPr>
        <p:grpSpPr>
          <a:xfrm>
            <a:off x="5472652" y="2711317"/>
            <a:ext cx="341101" cy="339253"/>
            <a:chOff x="1535000" y="3223325"/>
            <a:chExt cx="484450" cy="481825"/>
          </a:xfrm>
        </p:grpSpPr>
        <p:sp>
          <p:nvSpPr>
            <p:cNvPr id="6302" name="Google Shape;6302;p79"/>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3" name="Google Shape;6303;p79"/>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4" name="Google Shape;6304;p79"/>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5" name="Google Shape;6305;p79"/>
          <p:cNvGrpSpPr/>
          <p:nvPr/>
        </p:nvGrpSpPr>
        <p:grpSpPr>
          <a:xfrm>
            <a:off x="5880219" y="2746618"/>
            <a:ext cx="339253" cy="268649"/>
            <a:chOff x="2085525" y="3263750"/>
            <a:chExt cx="481825" cy="381550"/>
          </a:xfrm>
        </p:grpSpPr>
        <p:sp>
          <p:nvSpPr>
            <p:cNvPr id="6306" name="Google Shape;6306;p79"/>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7" name="Google Shape;6307;p79"/>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08" name="Google Shape;6308;p79"/>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09" name="Google Shape;6309;p79"/>
          <p:cNvGrpSpPr/>
          <p:nvPr/>
        </p:nvGrpSpPr>
        <p:grpSpPr>
          <a:xfrm>
            <a:off x="6711982" y="2711308"/>
            <a:ext cx="340204" cy="339271"/>
            <a:chOff x="3270450" y="3213625"/>
            <a:chExt cx="483175" cy="481850"/>
          </a:xfrm>
        </p:grpSpPr>
        <p:sp>
          <p:nvSpPr>
            <p:cNvPr id="6310" name="Google Shape;6310;p79"/>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1" name="Google Shape;6311;p79"/>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2" name="Google Shape;6312;p79"/>
          <p:cNvGrpSpPr/>
          <p:nvPr/>
        </p:nvGrpSpPr>
        <p:grpSpPr>
          <a:xfrm>
            <a:off x="7211250" y="2711317"/>
            <a:ext cx="168931" cy="339253"/>
            <a:chOff x="3984950" y="3213600"/>
            <a:chExt cx="239925" cy="481825"/>
          </a:xfrm>
        </p:grpSpPr>
        <p:sp>
          <p:nvSpPr>
            <p:cNvPr id="6313" name="Google Shape;6313;p79"/>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4" name="Google Shape;6314;p79"/>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15" name="Google Shape;6315;p79"/>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6" name="Google Shape;6316;p79"/>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17" name="Google Shape;6317;p79"/>
          <p:cNvGrpSpPr/>
          <p:nvPr/>
        </p:nvGrpSpPr>
        <p:grpSpPr>
          <a:xfrm>
            <a:off x="1874281" y="3981487"/>
            <a:ext cx="355218" cy="279880"/>
            <a:chOff x="5629975" y="3255775"/>
            <a:chExt cx="504500" cy="397500"/>
          </a:xfrm>
        </p:grpSpPr>
        <p:sp>
          <p:nvSpPr>
            <p:cNvPr id="6318" name="Google Shape;6318;p79"/>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9" name="Google Shape;6319;p79"/>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0" name="Google Shape;6320;p79"/>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1" name="Google Shape;6321;p79"/>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2" name="Google Shape;6322;p79"/>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3" name="Google Shape;6323;p79"/>
          <p:cNvGrpSpPr/>
          <p:nvPr/>
        </p:nvGrpSpPr>
        <p:grpSpPr>
          <a:xfrm>
            <a:off x="3755839" y="3981593"/>
            <a:ext cx="340256" cy="279669"/>
            <a:chOff x="6234950" y="3255925"/>
            <a:chExt cx="483250" cy="397200"/>
          </a:xfrm>
        </p:grpSpPr>
        <p:sp>
          <p:nvSpPr>
            <p:cNvPr id="6324" name="Google Shape;6324;p79"/>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5" name="Google Shape;6325;p79"/>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6" name="Google Shape;6326;p79"/>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7" name="Google Shape;6327;p79"/>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8" name="Google Shape;6328;p79"/>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9" name="Google Shape;6329;p79"/>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0" name="Google Shape;6330;p79"/>
          <p:cNvGrpSpPr/>
          <p:nvPr/>
        </p:nvGrpSpPr>
        <p:grpSpPr>
          <a:xfrm>
            <a:off x="5051107" y="3125970"/>
            <a:ext cx="318042" cy="339253"/>
            <a:chOff x="914900" y="3806450"/>
            <a:chExt cx="451700" cy="481825"/>
          </a:xfrm>
        </p:grpSpPr>
        <p:sp>
          <p:nvSpPr>
            <p:cNvPr id="6331" name="Google Shape;6331;p79"/>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2" name="Google Shape;6332;p79"/>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3" name="Google Shape;6333;p79"/>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4" name="Google Shape;6334;p79"/>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5" name="Google Shape;6335;p79"/>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6" name="Google Shape;6336;p79"/>
          <p:cNvGrpSpPr/>
          <p:nvPr/>
        </p:nvGrpSpPr>
        <p:grpSpPr>
          <a:xfrm>
            <a:off x="5470028" y="3125785"/>
            <a:ext cx="346347" cy="339623"/>
            <a:chOff x="1490050" y="3805975"/>
            <a:chExt cx="491900" cy="482350"/>
          </a:xfrm>
        </p:grpSpPr>
        <p:sp>
          <p:nvSpPr>
            <p:cNvPr id="6337" name="Google Shape;6337;p79"/>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8" name="Google Shape;6338;p79"/>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9" name="Google Shape;6339;p79"/>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0" name="Google Shape;6340;p79"/>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1" name="Google Shape;6341;p79"/>
          <p:cNvGrpSpPr/>
          <p:nvPr/>
        </p:nvGrpSpPr>
        <p:grpSpPr>
          <a:xfrm>
            <a:off x="5893896" y="3125970"/>
            <a:ext cx="311899" cy="339253"/>
            <a:chOff x="2104275" y="3806450"/>
            <a:chExt cx="442975" cy="481825"/>
          </a:xfrm>
        </p:grpSpPr>
        <p:sp>
          <p:nvSpPr>
            <p:cNvPr id="6342" name="Google Shape;6342;p79"/>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3" name="Google Shape;6343;p79"/>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4" name="Google Shape;6344;p79"/>
          <p:cNvGrpSpPr/>
          <p:nvPr/>
        </p:nvGrpSpPr>
        <p:grpSpPr>
          <a:xfrm>
            <a:off x="6317413" y="3125970"/>
            <a:ext cx="293416" cy="339253"/>
            <a:chOff x="2710875" y="3806450"/>
            <a:chExt cx="416725" cy="481825"/>
          </a:xfrm>
        </p:grpSpPr>
        <p:sp>
          <p:nvSpPr>
            <p:cNvPr id="6345" name="Google Shape;6345;p79"/>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6" name="Google Shape;6346;p79"/>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7" name="Google Shape;6347;p79"/>
          <p:cNvGrpSpPr/>
          <p:nvPr/>
        </p:nvGrpSpPr>
        <p:grpSpPr>
          <a:xfrm>
            <a:off x="6712457" y="3166412"/>
            <a:ext cx="339253" cy="258369"/>
            <a:chOff x="3271200" y="3863875"/>
            <a:chExt cx="481825" cy="366950"/>
          </a:xfrm>
        </p:grpSpPr>
        <p:sp>
          <p:nvSpPr>
            <p:cNvPr id="6348" name="Google Shape;6348;p79"/>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9" name="Google Shape;6349;p79"/>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0" name="Google Shape;6350;p79"/>
          <p:cNvGrpSpPr/>
          <p:nvPr/>
        </p:nvGrpSpPr>
        <p:grpSpPr>
          <a:xfrm>
            <a:off x="7147952" y="3126199"/>
            <a:ext cx="295528" cy="338795"/>
            <a:chOff x="3895050" y="3806775"/>
            <a:chExt cx="419725" cy="481175"/>
          </a:xfrm>
        </p:grpSpPr>
        <p:sp>
          <p:nvSpPr>
            <p:cNvPr id="6351" name="Google Shape;6351;p79"/>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2" name="Google Shape;6352;p79"/>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3" name="Google Shape;6353;p79"/>
          <p:cNvGrpSpPr/>
          <p:nvPr/>
        </p:nvGrpSpPr>
        <p:grpSpPr>
          <a:xfrm>
            <a:off x="7551234" y="3125979"/>
            <a:ext cx="336296" cy="339235"/>
            <a:chOff x="4464775" y="3806475"/>
            <a:chExt cx="477625" cy="481800"/>
          </a:xfrm>
        </p:grpSpPr>
        <p:sp>
          <p:nvSpPr>
            <p:cNvPr id="6354" name="Google Shape;6354;p79"/>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5" name="Google Shape;6355;p79"/>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6" name="Google Shape;6356;p79"/>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7" name="Google Shape;6357;p79"/>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8" name="Google Shape;6358;p79"/>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9" name="Google Shape;6359;p79"/>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0" name="Google Shape;6360;p79"/>
          <p:cNvGrpSpPr/>
          <p:nvPr/>
        </p:nvGrpSpPr>
        <p:grpSpPr>
          <a:xfrm>
            <a:off x="7974679" y="3125970"/>
            <a:ext cx="339253" cy="339253"/>
            <a:chOff x="5049725" y="3806450"/>
            <a:chExt cx="481825" cy="481825"/>
          </a:xfrm>
        </p:grpSpPr>
        <p:sp>
          <p:nvSpPr>
            <p:cNvPr id="6361" name="Google Shape;6361;p79"/>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2" name="Google Shape;6362;p79"/>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3" name="Google Shape;6363;p79"/>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4" name="Google Shape;6364;p79"/>
          <p:cNvGrpSpPr/>
          <p:nvPr/>
        </p:nvGrpSpPr>
        <p:grpSpPr>
          <a:xfrm>
            <a:off x="1461983" y="3951798"/>
            <a:ext cx="339253" cy="339253"/>
            <a:chOff x="5651375" y="3806450"/>
            <a:chExt cx="481825" cy="481825"/>
          </a:xfrm>
        </p:grpSpPr>
        <p:sp>
          <p:nvSpPr>
            <p:cNvPr id="6365" name="Google Shape;6365;p79"/>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6" name="Google Shape;6366;p79"/>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7" name="Google Shape;6367;p79"/>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8" name="Google Shape;6368;p79"/>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9" name="Google Shape;6369;p79"/>
          <p:cNvGrpSpPr/>
          <p:nvPr/>
        </p:nvGrpSpPr>
        <p:grpSpPr>
          <a:xfrm>
            <a:off x="3360663" y="3953787"/>
            <a:ext cx="298503" cy="335275"/>
            <a:chOff x="6264300" y="3809300"/>
            <a:chExt cx="423950" cy="476175"/>
          </a:xfrm>
        </p:grpSpPr>
        <p:sp>
          <p:nvSpPr>
            <p:cNvPr id="6370" name="Google Shape;6370;p79"/>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1" name="Google Shape;6371;p79"/>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2" name="Google Shape;6372;p79"/>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3" name="Google Shape;6373;p79"/>
          <p:cNvGrpSpPr/>
          <p:nvPr/>
        </p:nvGrpSpPr>
        <p:grpSpPr>
          <a:xfrm>
            <a:off x="5039841" y="3538881"/>
            <a:ext cx="340573" cy="339271"/>
            <a:chOff x="898875" y="4399275"/>
            <a:chExt cx="483700" cy="481850"/>
          </a:xfrm>
        </p:grpSpPr>
        <p:sp>
          <p:nvSpPr>
            <p:cNvPr id="6374" name="Google Shape;6374;p79"/>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5" name="Google Shape;6375;p79"/>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6" name="Google Shape;6376;p79"/>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7" name="Google Shape;6377;p79"/>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8" name="Google Shape;6378;p79"/>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9" name="Google Shape;6379;p79"/>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0" name="Google Shape;6380;p79"/>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1" name="Google Shape;6381;p79"/>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2" name="Google Shape;6382;p79"/>
          <p:cNvGrpSpPr/>
          <p:nvPr/>
        </p:nvGrpSpPr>
        <p:grpSpPr>
          <a:xfrm>
            <a:off x="5473575" y="3554133"/>
            <a:ext cx="339253" cy="308765"/>
            <a:chOff x="1492675" y="4420975"/>
            <a:chExt cx="481825" cy="438525"/>
          </a:xfrm>
        </p:grpSpPr>
        <p:sp>
          <p:nvSpPr>
            <p:cNvPr id="6383" name="Google Shape;6383;p79"/>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4" name="Google Shape;6384;p79"/>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5" name="Google Shape;6385;p79"/>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6" name="Google Shape;6386;p79"/>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7" name="Google Shape;6387;p79"/>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8" name="Google Shape;6388;p79"/>
          <p:cNvGrpSpPr/>
          <p:nvPr/>
        </p:nvGrpSpPr>
        <p:grpSpPr>
          <a:xfrm>
            <a:off x="5878556" y="3539558"/>
            <a:ext cx="342580" cy="337915"/>
            <a:chOff x="2084100" y="4400250"/>
            <a:chExt cx="486550" cy="479925"/>
          </a:xfrm>
        </p:grpSpPr>
        <p:sp>
          <p:nvSpPr>
            <p:cNvPr id="6389" name="Google Shape;6389;p79"/>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0" name="Google Shape;6390;p79"/>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1" name="Google Shape;6391;p79"/>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2" name="Google Shape;6392;p79"/>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3" name="Google Shape;6393;p79"/>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4" name="Google Shape;6394;p79"/>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5" name="Google Shape;6395;p79"/>
          <p:cNvGrpSpPr/>
          <p:nvPr/>
        </p:nvGrpSpPr>
        <p:grpSpPr>
          <a:xfrm>
            <a:off x="6315036" y="3538907"/>
            <a:ext cx="298169" cy="339218"/>
            <a:chOff x="2707950" y="4399325"/>
            <a:chExt cx="423475" cy="481775"/>
          </a:xfrm>
        </p:grpSpPr>
        <p:sp>
          <p:nvSpPr>
            <p:cNvPr id="6396" name="Google Shape;6396;p79"/>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7" name="Google Shape;6397;p79"/>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8" name="Google Shape;6398;p79"/>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9" name="Google Shape;6399;p79"/>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0" name="Google Shape;6400;p79"/>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1" name="Google Shape;6401;p79"/>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2" name="Google Shape;6402;p79"/>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3" name="Google Shape;6403;p79"/>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4" name="Google Shape;6404;p79"/>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5" name="Google Shape;6405;p79"/>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6" name="Google Shape;6406;p79"/>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7" name="Google Shape;6407;p79"/>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8" name="Google Shape;6408;p79"/>
          <p:cNvGrpSpPr/>
          <p:nvPr/>
        </p:nvGrpSpPr>
        <p:grpSpPr>
          <a:xfrm>
            <a:off x="6744555" y="3538881"/>
            <a:ext cx="275057" cy="339271"/>
            <a:chOff x="3330525" y="4399275"/>
            <a:chExt cx="390650" cy="481850"/>
          </a:xfrm>
        </p:grpSpPr>
        <p:sp>
          <p:nvSpPr>
            <p:cNvPr id="6409" name="Google Shape;6409;p79"/>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0" name="Google Shape;6410;p79"/>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1" name="Google Shape;6411;p79"/>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2" name="Google Shape;6412;p79"/>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3" name="Google Shape;6413;p79"/>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4" name="Google Shape;6414;p79"/>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5" name="Google Shape;6415;p79"/>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6" name="Google Shape;6416;p79"/>
          <p:cNvGrpSpPr/>
          <p:nvPr/>
        </p:nvGrpSpPr>
        <p:grpSpPr>
          <a:xfrm>
            <a:off x="7169084" y="3538890"/>
            <a:ext cx="253265" cy="339253"/>
            <a:chOff x="3938800" y="4399275"/>
            <a:chExt cx="359700" cy="481825"/>
          </a:xfrm>
        </p:grpSpPr>
        <p:sp>
          <p:nvSpPr>
            <p:cNvPr id="6417" name="Google Shape;6417;p79"/>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8" name="Google Shape;6418;p79"/>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9" name="Google Shape;6419;p79"/>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0" name="Google Shape;6420;p79"/>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1" name="Google Shape;6421;p79"/>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2" name="Google Shape;6422;p79"/>
          <p:cNvGrpSpPr/>
          <p:nvPr/>
        </p:nvGrpSpPr>
        <p:grpSpPr>
          <a:xfrm>
            <a:off x="7639862" y="3538890"/>
            <a:ext cx="159039" cy="339253"/>
            <a:chOff x="4584850" y="4399275"/>
            <a:chExt cx="225875" cy="481825"/>
          </a:xfrm>
        </p:grpSpPr>
        <p:sp>
          <p:nvSpPr>
            <p:cNvPr id="6423" name="Google Shape;6423;p79"/>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4" name="Google Shape;6424;p79"/>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25" name="Google Shape;6425;p79"/>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26" name="Google Shape;6426;p79"/>
          <p:cNvGrpSpPr/>
          <p:nvPr/>
        </p:nvGrpSpPr>
        <p:grpSpPr>
          <a:xfrm>
            <a:off x="1049680" y="3951795"/>
            <a:ext cx="339253" cy="339253"/>
            <a:chOff x="5642550" y="4399275"/>
            <a:chExt cx="481825" cy="481825"/>
          </a:xfrm>
        </p:grpSpPr>
        <p:sp>
          <p:nvSpPr>
            <p:cNvPr id="6427" name="Google Shape;6427;p79"/>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8" name="Google Shape;6428;p79"/>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9" name="Google Shape;6429;p79"/>
          <p:cNvGrpSpPr/>
          <p:nvPr/>
        </p:nvGrpSpPr>
        <p:grpSpPr>
          <a:xfrm>
            <a:off x="2859815" y="3963703"/>
            <a:ext cx="363316" cy="315437"/>
            <a:chOff x="6218300" y="4416175"/>
            <a:chExt cx="516000" cy="448000"/>
          </a:xfrm>
        </p:grpSpPr>
        <p:sp>
          <p:nvSpPr>
            <p:cNvPr id="6430" name="Google Shape;6430;p79"/>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1" name="Google Shape;6431;p79"/>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2" name="Google Shape;6432;p79"/>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3" name="Google Shape;6433;p79"/>
          <p:cNvGrpSpPr/>
          <p:nvPr/>
        </p:nvGrpSpPr>
        <p:grpSpPr>
          <a:xfrm>
            <a:off x="5918879" y="3951792"/>
            <a:ext cx="339253" cy="339253"/>
            <a:chOff x="899850" y="4992125"/>
            <a:chExt cx="481825" cy="481825"/>
          </a:xfrm>
        </p:grpSpPr>
        <p:sp>
          <p:nvSpPr>
            <p:cNvPr id="6434" name="Google Shape;6434;p79"/>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5" name="Google Shape;6435;p79"/>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6" name="Google Shape;6436;p79"/>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7" name="Google Shape;6437;p79"/>
          <p:cNvGrpSpPr/>
          <p:nvPr/>
        </p:nvGrpSpPr>
        <p:grpSpPr>
          <a:xfrm>
            <a:off x="5461708" y="3951792"/>
            <a:ext cx="339253" cy="339253"/>
            <a:chOff x="1492675" y="4992125"/>
            <a:chExt cx="481825" cy="481825"/>
          </a:xfrm>
        </p:grpSpPr>
        <p:sp>
          <p:nvSpPr>
            <p:cNvPr id="6438" name="Google Shape;6438;p7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9" name="Google Shape;6439;p7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0" name="Google Shape;6440;p79"/>
          <p:cNvGrpSpPr/>
          <p:nvPr/>
        </p:nvGrpSpPr>
        <p:grpSpPr>
          <a:xfrm>
            <a:off x="5045262" y="3951792"/>
            <a:ext cx="339253" cy="339253"/>
            <a:chOff x="2085525" y="4992125"/>
            <a:chExt cx="481825" cy="481825"/>
          </a:xfrm>
        </p:grpSpPr>
        <p:sp>
          <p:nvSpPr>
            <p:cNvPr id="6441" name="Google Shape;6441;p7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2" name="Google Shape;6442;p7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3" name="Google Shape;6443;p79"/>
          <p:cNvGrpSpPr/>
          <p:nvPr/>
        </p:nvGrpSpPr>
        <p:grpSpPr>
          <a:xfrm>
            <a:off x="6833221" y="3951792"/>
            <a:ext cx="339253" cy="339253"/>
            <a:chOff x="2678350" y="4992125"/>
            <a:chExt cx="481825" cy="481825"/>
          </a:xfrm>
        </p:grpSpPr>
        <p:sp>
          <p:nvSpPr>
            <p:cNvPr id="6444" name="Google Shape;6444;p79"/>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5" name="Google Shape;6445;p79"/>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6" name="Google Shape;6446;p79"/>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7" name="Google Shape;6447;p79"/>
          <p:cNvGrpSpPr/>
          <p:nvPr/>
        </p:nvGrpSpPr>
        <p:grpSpPr>
          <a:xfrm>
            <a:off x="4628816" y="3951792"/>
            <a:ext cx="339253" cy="339253"/>
            <a:chOff x="3271200" y="4992125"/>
            <a:chExt cx="481825" cy="481825"/>
          </a:xfrm>
        </p:grpSpPr>
        <p:sp>
          <p:nvSpPr>
            <p:cNvPr id="6448" name="Google Shape;6448;p79"/>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9" name="Google Shape;6449;p79"/>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0" name="Google Shape;6450;p79"/>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1" name="Google Shape;6451;p79"/>
          <p:cNvGrpSpPr/>
          <p:nvPr/>
        </p:nvGrpSpPr>
        <p:grpSpPr>
          <a:xfrm>
            <a:off x="7290263" y="3952822"/>
            <a:ext cx="339411" cy="337193"/>
            <a:chOff x="3863900" y="4993625"/>
            <a:chExt cx="482050" cy="478900"/>
          </a:xfrm>
        </p:grpSpPr>
        <p:sp>
          <p:nvSpPr>
            <p:cNvPr id="6452" name="Google Shape;6452;p79"/>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3" name="Google Shape;6453;p79"/>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4" name="Google Shape;6454;p79"/>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5" name="Google Shape;6455;p79"/>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6" name="Google Shape;6456;p79"/>
          <p:cNvGrpSpPr/>
          <p:nvPr/>
        </p:nvGrpSpPr>
        <p:grpSpPr>
          <a:xfrm>
            <a:off x="7747437" y="3952822"/>
            <a:ext cx="339411" cy="337193"/>
            <a:chOff x="4456725" y="4993625"/>
            <a:chExt cx="482050" cy="478900"/>
          </a:xfrm>
        </p:grpSpPr>
        <p:sp>
          <p:nvSpPr>
            <p:cNvPr id="6457" name="Google Shape;6457;p79"/>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8" name="Google Shape;6458;p79"/>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9" name="Google Shape;6459;p79"/>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0" name="Google Shape;6460;p79"/>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1" name="Google Shape;6461;p79"/>
          <p:cNvGrpSpPr/>
          <p:nvPr/>
        </p:nvGrpSpPr>
        <p:grpSpPr>
          <a:xfrm>
            <a:off x="6376030" y="3952813"/>
            <a:ext cx="339411" cy="337211"/>
            <a:chOff x="5049575" y="4993600"/>
            <a:chExt cx="482050" cy="478925"/>
          </a:xfrm>
        </p:grpSpPr>
        <p:sp>
          <p:nvSpPr>
            <p:cNvPr id="6462" name="Google Shape;6462;p79"/>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3" name="Google Shape;6463;p79"/>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4" name="Google Shape;6464;p79"/>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5" name="Google Shape;6465;p79"/>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66" name="Google Shape;6466;p79"/>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467" name="Google Shape;6467;p79"/>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71" name="Shape 6471"/>
        <p:cNvGrpSpPr/>
        <p:nvPr/>
      </p:nvGrpSpPr>
      <p:grpSpPr>
        <a:xfrm>
          <a:off x="0" y="0"/>
          <a:ext cx="0" cy="0"/>
          <a:chOff x="0" y="0"/>
          <a:chExt cx="0" cy="0"/>
        </a:xfrm>
      </p:grpSpPr>
      <p:grpSp>
        <p:nvGrpSpPr>
          <p:cNvPr id="6472" name="Google Shape;6472;p80"/>
          <p:cNvGrpSpPr/>
          <p:nvPr/>
        </p:nvGrpSpPr>
        <p:grpSpPr>
          <a:xfrm>
            <a:off x="876361" y="1308054"/>
            <a:ext cx="322099" cy="370529"/>
            <a:chOff x="-42971725" y="3217825"/>
            <a:chExt cx="275675" cy="317125"/>
          </a:xfrm>
        </p:grpSpPr>
        <p:sp>
          <p:nvSpPr>
            <p:cNvPr id="6473" name="Google Shape;6473;p80"/>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0"/>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0"/>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6" name="Google Shape;6476;p80"/>
          <p:cNvGrpSpPr/>
          <p:nvPr/>
        </p:nvGrpSpPr>
        <p:grpSpPr>
          <a:xfrm>
            <a:off x="848276" y="1776710"/>
            <a:ext cx="378270" cy="337551"/>
            <a:chOff x="-42996150" y="3612600"/>
            <a:chExt cx="323750" cy="288900"/>
          </a:xfrm>
        </p:grpSpPr>
        <p:sp>
          <p:nvSpPr>
            <p:cNvPr id="6477" name="Google Shape;6477;p80"/>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0"/>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0"/>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0" name="Google Shape;6480;p80"/>
          <p:cNvGrpSpPr/>
          <p:nvPr/>
        </p:nvGrpSpPr>
        <p:grpSpPr>
          <a:xfrm>
            <a:off x="851036" y="2186080"/>
            <a:ext cx="372749" cy="370909"/>
            <a:chOff x="-42994575" y="3950300"/>
            <a:chExt cx="319025" cy="317450"/>
          </a:xfrm>
        </p:grpSpPr>
        <p:sp>
          <p:nvSpPr>
            <p:cNvPr id="6481" name="Google Shape;6481;p80"/>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0"/>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0"/>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4" name="Google Shape;6484;p80"/>
          <p:cNvGrpSpPr/>
          <p:nvPr/>
        </p:nvGrpSpPr>
        <p:grpSpPr>
          <a:xfrm>
            <a:off x="3004431" y="1332912"/>
            <a:ext cx="371785" cy="370879"/>
            <a:chOff x="-41111350" y="3239100"/>
            <a:chExt cx="318200" cy="317425"/>
          </a:xfrm>
        </p:grpSpPr>
        <p:sp>
          <p:nvSpPr>
            <p:cNvPr id="6485" name="Google Shape;6485;p80"/>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0"/>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0"/>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0"/>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80"/>
          <p:cNvGrpSpPr/>
          <p:nvPr/>
        </p:nvGrpSpPr>
        <p:grpSpPr>
          <a:xfrm>
            <a:off x="3000751" y="1768444"/>
            <a:ext cx="379146" cy="370967"/>
            <a:chOff x="-41117650" y="3605525"/>
            <a:chExt cx="324500" cy="317500"/>
          </a:xfrm>
        </p:grpSpPr>
        <p:sp>
          <p:nvSpPr>
            <p:cNvPr id="6490" name="Google Shape;6490;p80"/>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0"/>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0"/>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3" name="Google Shape;6493;p80"/>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4" name="Google Shape;6494;p80"/>
          <p:cNvGrpSpPr/>
          <p:nvPr/>
        </p:nvGrpSpPr>
        <p:grpSpPr>
          <a:xfrm>
            <a:off x="1827005" y="2659967"/>
            <a:ext cx="216271" cy="371814"/>
            <a:chOff x="-39205300" y="3220175"/>
            <a:chExt cx="185100" cy="318225"/>
          </a:xfrm>
        </p:grpSpPr>
        <p:sp>
          <p:nvSpPr>
            <p:cNvPr id="6495" name="Google Shape;6495;p80"/>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0"/>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80"/>
          <p:cNvGrpSpPr/>
          <p:nvPr/>
        </p:nvGrpSpPr>
        <p:grpSpPr>
          <a:xfrm>
            <a:off x="1792533" y="3120038"/>
            <a:ext cx="300016" cy="369273"/>
            <a:chOff x="-39248625" y="3588600"/>
            <a:chExt cx="256775" cy="316050"/>
          </a:xfrm>
        </p:grpSpPr>
        <p:sp>
          <p:nvSpPr>
            <p:cNvPr id="6498" name="Google Shape;6498;p80"/>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0"/>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0" name="Google Shape;6500;p80"/>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0"/>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2" name="Google Shape;6502;p80"/>
          <p:cNvGrpSpPr/>
          <p:nvPr/>
        </p:nvGrpSpPr>
        <p:grpSpPr>
          <a:xfrm>
            <a:off x="1243246" y="1308054"/>
            <a:ext cx="429504" cy="370879"/>
            <a:chOff x="-42651700" y="3217825"/>
            <a:chExt cx="367600" cy="317425"/>
          </a:xfrm>
        </p:grpSpPr>
        <p:sp>
          <p:nvSpPr>
            <p:cNvPr id="6503" name="Google Shape;6503;p80"/>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0"/>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0"/>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0"/>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7" name="Google Shape;6507;p80"/>
          <p:cNvGrpSpPr/>
          <p:nvPr/>
        </p:nvGrpSpPr>
        <p:grpSpPr>
          <a:xfrm>
            <a:off x="1278678" y="1747704"/>
            <a:ext cx="358640" cy="363226"/>
            <a:chOff x="-42617300" y="3587775"/>
            <a:chExt cx="306950" cy="310875"/>
          </a:xfrm>
        </p:grpSpPr>
        <p:sp>
          <p:nvSpPr>
            <p:cNvPr id="6508" name="Google Shape;6508;p80"/>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0"/>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0" name="Google Shape;6510;p80"/>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1" name="Google Shape;6511;p80"/>
          <p:cNvGrpSpPr/>
          <p:nvPr/>
        </p:nvGrpSpPr>
        <p:grpSpPr>
          <a:xfrm>
            <a:off x="3450506" y="1332445"/>
            <a:ext cx="376926" cy="370324"/>
            <a:chOff x="-40748275" y="3238700"/>
            <a:chExt cx="322600" cy="316950"/>
          </a:xfrm>
        </p:grpSpPr>
        <p:sp>
          <p:nvSpPr>
            <p:cNvPr id="6512" name="Google Shape;6512;p80"/>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0"/>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0"/>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0"/>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0"/>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0"/>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80"/>
          <p:cNvGrpSpPr/>
          <p:nvPr/>
        </p:nvGrpSpPr>
        <p:grpSpPr>
          <a:xfrm>
            <a:off x="3453062" y="1800429"/>
            <a:ext cx="371814" cy="338690"/>
            <a:chOff x="-40745125" y="3632900"/>
            <a:chExt cx="318225" cy="289875"/>
          </a:xfrm>
        </p:grpSpPr>
        <p:sp>
          <p:nvSpPr>
            <p:cNvPr id="6519" name="Google Shape;6519;p80"/>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0"/>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0"/>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0"/>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0"/>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0"/>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0"/>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80"/>
          <p:cNvGrpSpPr/>
          <p:nvPr/>
        </p:nvGrpSpPr>
        <p:grpSpPr>
          <a:xfrm>
            <a:off x="3457209" y="2211639"/>
            <a:ext cx="363518" cy="370178"/>
            <a:chOff x="-40742750" y="3972175"/>
            <a:chExt cx="311125" cy="316825"/>
          </a:xfrm>
        </p:grpSpPr>
        <p:sp>
          <p:nvSpPr>
            <p:cNvPr id="6527" name="Google Shape;6527;p80"/>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0"/>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9" name="Google Shape;6529;p80"/>
          <p:cNvGrpSpPr/>
          <p:nvPr/>
        </p:nvGrpSpPr>
        <p:grpSpPr>
          <a:xfrm>
            <a:off x="2239871" y="2661807"/>
            <a:ext cx="266892" cy="369974"/>
            <a:chOff x="-38860325" y="3221750"/>
            <a:chExt cx="228425" cy="316650"/>
          </a:xfrm>
        </p:grpSpPr>
        <p:sp>
          <p:nvSpPr>
            <p:cNvPr id="6530" name="Google Shape;6530;p80"/>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0"/>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0"/>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0"/>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80"/>
          <p:cNvGrpSpPr/>
          <p:nvPr/>
        </p:nvGrpSpPr>
        <p:grpSpPr>
          <a:xfrm>
            <a:off x="2190678" y="3123864"/>
            <a:ext cx="380081" cy="367111"/>
            <a:chOff x="-38905225" y="3591875"/>
            <a:chExt cx="325300" cy="314200"/>
          </a:xfrm>
        </p:grpSpPr>
        <p:sp>
          <p:nvSpPr>
            <p:cNvPr id="6535" name="Google Shape;6535;p80"/>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0"/>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0"/>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8" name="Google Shape;6538;p80"/>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9" name="Google Shape;6539;p80"/>
          <p:cNvGrpSpPr/>
          <p:nvPr/>
        </p:nvGrpSpPr>
        <p:grpSpPr>
          <a:xfrm>
            <a:off x="3997427" y="3108944"/>
            <a:ext cx="290815" cy="369740"/>
            <a:chOff x="-37370925" y="3579105"/>
            <a:chExt cx="248900" cy="316450"/>
          </a:xfrm>
        </p:grpSpPr>
        <p:sp>
          <p:nvSpPr>
            <p:cNvPr id="6540" name="Google Shape;6540;p80"/>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0"/>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2" name="Google Shape;6542;p80"/>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0"/>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4" name="Google Shape;6544;p80"/>
          <p:cNvGrpSpPr/>
          <p:nvPr/>
        </p:nvGrpSpPr>
        <p:grpSpPr>
          <a:xfrm>
            <a:off x="1690803" y="2187015"/>
            <a:ext cx="371814" cy="369974"/>
            <a:chOff x="-42259725" y="3951100"/>
            <a:chExt cx="318225" cy="316650"/>
          </a:xfrm>
        </p:grpSpPr>
        <p:sp>
          <p:nvSpPr>
            <p:cNvPr id="6545" name="Google Shape;6545;p80"/>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0"/>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7" name="Google Shape;6547;p80"/>
          <p:cNvGrpSpPr/>
          <p:nvPr/>
        </p:nvGrpSpPr>
        <p:grpSpPr>
          <a:xfrm>
            <a:off x="3889164" y="1366036"/>
            <a:ext cx="370879" cy="337755"/>
            <a:chOff x="-40378075" y="3267450"/>
            <a:chExt cx="317425" cy="289075"/>
          </a:xfrm>
        </p:grpSpPr>
        <p:sp>
          <p:nvSpPr>
            <p:cNvPr id="6548" name="Google Shape;6548;p80"/>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0"/>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0"/>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0"/>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2" name="Google Shape;6552;p80"/>
          <p:cNvGrpSpPr/>
          <p:nvPr/>
        </p:nvGrpSpPr>
        <p:grpSpPr>
          <a:xfrm>
            <a:off x="3892830" y="1767304"/>
            <a:ext cx="363548" cy="369974"/>
            <a:chOff x="-40372575" y="3604550"/>
            <a:chExt cx="311150" cy="316650"/>
          </a:xfrm>
        </p:grpSpPr>
        <p:sp>
          <p:nvSpPr>
            <p:cNvPr id="6553" name="Google Shape;6553;p80"/>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0"/>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0"/>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6" name="Google Shape;6556;p80"/>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7" name="Google Shape;6557;p80"/>
          <p:cNvGrpSpPr/>
          <p:nvPr/>
        </p:nvGrpSpPr>
        <p:grpSpPr>
          <a:xfrm>
            <a:off x="2616780" y="2659967"/>
            <a:ext cx="399038" cy="372165"/>
            <a:chOff x="-38542250" y="3220175"/>
            <a:chExt cx="341525" cy="318525"/>
          </a:xfrm>
        </p:grpSpPr>
        <p:sp>
          <p:nvSpPr>
            <p:cNvPr id="6558" name="Google Shape;6558;p80"/>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0"/>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0"/>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80"/>
          <p:cNvGrpSpPr/>
          <p:nvPr/>
        </p:nvGrpSpPr>
        <p:grpSpPr>
          <a:xfrm>
            <a:off x="2638712" y="3119337"/>
            <a:ext cx="369974" cy="369068"/>
            <a:chOff x="-38537400" y="3588000"/>
            <a:chExt cx="316650" cy="315875"/>
          </a:xfrm>
        </p:grpSpPr>
        <p:sp>
          <p:nvSpPr>
            <p:cNvPr id="6562" name="Google Shape;6562;p80"/>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0"/>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80"/>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0"/>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6" name="Google Shape;6566;p80"/>
          <p:cNvGrpSpPr/>
          <p:nvPr/>
        </p:nvGrpSpPr>
        <p:grpSpPr>
          <a:xfrm>
            <a:off x="2637792" y="3576866"/>
            <a:ext cx="371814" cy="369974"/>
            <a:chOff x="-38538975" y="3954250"/>
            <a:chExt cx="318225" cy="316650"/>
          </a:xfrm>
        </p:grpSpPr>
        <p:sp>
          <p:nvSpPr>
            <p:cNvPr id="6567" name="Google Shape;6567;p80"/>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0"/>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9" name="Google Shape;6569;p80"/>
          <p:cNvGrpSpPr/>
          <p:nvPr/>
        </p:nvGrpSpPr>
        <p:grpSpPr>
          <a:xfrm>
            <a:off x="3955104" y="3571793"/>
            <a:ext cx="375465" cy="371814"/>
            <a:chOff x="-37385100" y="3949908"/>
            <a:chExt cx="321350" cy="318225"/>
          </a:xfrm>
        </p:grpSpPr>
        <p:sp>
          <p:nvSpPr>
            <p:cNvPr id="6570" name="Google Shape;6570;p80"/>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0"/>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80"/>
          <p:cNvGrpSpPr/>
          <p:nvPr/>
        </p:nvGrpSpPr>
        <p:grpSpPr>
          <a:xfrm>
            <a:off x="2130763" y="1307353"/>
            <a:ext cx="370909" cy="370675"/>
            <a:chOff x="-41895050" y="3217225"/>
            <a:chExt cx="317450" cy="317250"/>
          </a:xfrm>
        </p:grpSpPr>
        <p:sp>
          <p:nvSpPr>
            <p:cNvPr id="6573" name="Google Shape;6573;p80"/>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0"/>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0"/>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0"/>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0"/>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80"/>
          <p:cNvGrpSpPr/>
          <p:nvPr/>
        </p:nvGrpSpPr>
        <p:grpSpPr>
          <a:xfrm>
            <a:off x="2130310" y="1744287"/>
            <a:ext cx="371814" cy="369974"/>
            <a:chOff x="-41893475" y="3584850"/>
            <a:chExt cx="318225" cy="316650"/>
          </a:xfrm>
        </p:grpSpPr>
        <p:sp>
          <p:nvSpPr>
            <p:cNvPr id="6579" name="Google Shape;6579;p80"/>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0"/>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0"/>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0"/>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3" name="Google Shape;6583;p80"/>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0"/>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5" name="Google Shape;6585;p80"/>
          <p:cNvGrpSpPr/>
          <p:nvPr/>
        </p:nvGrpSpPr>
        <p:grpSpPr>
          <a:xfrm>
            <a:off x="900338" y="3139579"/>
            <a:ext cx="337522" cy="370909"/>
            <a:chOff x="-39998250" y="3605325"/>
            <a:chExt cx="288875" cy="317450"/>
          </a:xfrm>
        </p:grpSpPr>
        <p:sp>
          <p:nvSpPr>
            <p:cNvPr id="6586" name="Google Shape;6586;p80"/>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0"/>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80"/>
          <p:cNvGrpSpPr/>
          <p:nvPr/>
        </p:nvGrpSpPr>
        <p:grpSpPr>
          <a:xfrm>
            <a:off x="884112" y="3598043"/>
            <a:ext cx="369974" cy="369945"/>
            <a:chOff x="-40011050" y="3972375"/>
            <a:chExt cx="316650" cy="316625"/>
          </a:xfrm>
        </p:grpSpPr>
        <p:sp>
          <p:nvSpPr>
            <p:cNvPr id="6589" name="Google Shape;6589;p80"/>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0"/>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80"/>
          <p:cNvGrpSpPr/>
          <p:nvPr/>
        </p:nvGrpSpPr>
        <p:grpSpPr>
          <a:xfrm>
            <a:off x="3116043" y="2662742"/>
            <a:ext cx="266921" cy="369039"/>
            <a:chOff x="-38129425" y="3222550"/>
            <a:chExt cx="228450" cy="315850"/>
          </a:xfrm>
        </p:grpSpPr>
        <p:sp>
          <p:nvSpPr>
            <p:cNvPr id="6592" name="Google Shape;6592;p80"/>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0"/>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4" name="Google Shape;6594;p80"/>
          <p:cNvGrpSpPr/>
          <p:nvPr/>
        </p:nvGrpSpPr>
        <p:grpSpPr>
          <a:xfrm>
            <a:off x="3071012" y="3119337"/>
            <a:ext cx="371785" cy="369974"/>
            <a:chOff x="-38172725" y="3588000"/>
            <a:chExt cx="318200" cy="316650"/>
          </a:xfrm>
        </p:grpSpPr>
        <p:sp>
          <p:nvSpPr>
            <p:cNvPr id="6595" name="Google Shape;6595;p80"/>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0"/>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0"/>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0"/>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0"/>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0"/>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0"/>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0"/>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80"/>
          <p:cNvGrpSpPr/>
          <p:nvPr/>
        </p:nvGrpSpPr>
        <p:grpSpPr>
          <a:xfrm>
            <a:off x="3146914" y="3577772"/>
            <a:ext cx="219981" cy="369974"/>
            <a:chOff x="-38109725" y="3955025"/>
            <a:chExt cx="188275" cy="316650"/>
          </a:xfrm>
        </p:grpSpPr>
        <p:sp>
          <p:nvSpPr>
            <p:cNvPr id="6604" name="Google Shape;6604;p80"/>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0"/>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6" name="Google Shape;6606;p80"/>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7" name="Google Shape;6607;p80"/>
          <p:cNvGrpSpPr/>
          <p:nvPr/>
        </p:nvGrpSpPr>
        <p:grpSpPr>
          <a:xfrm>
            <a:off x="2562313" y="1309193"/>
            <a:ext cx="373654" cy="369068"/>
            <a:chOff x="-41530375" y="3218800"/>
            <a:chExt cx="319800" cy="315875"/>
          </a:xfrm>
        </p:grpSpPr>
        <p:sp>
          <p:nvSpPr>
            <p:cNvPr id="6608" name="Google Shape;6608;p80"/>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0"/>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80"/>
          <p:cNvGrpSpPr/>
          <p:nvPr/>
        </p:nvGrpSpPr>
        <p:grpSpPr>
          <a:xfrm>
            <a:off x="2564607" y="1824351"/>
            <a:ext cx="369068" cy="289004"/>
            <a:chOff x="-41526450" y="3653375"/>
            <a:chExt cx="315875" cy="247350"/>
          </a:xfrm>
        </p:grpSpPr>
        <p:sp>
          <p:nvSpPr>
            <p:cNvPr id="6611" name="Google Shape;6611;p80"/>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0"/>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80"/>
          <p:cNvGrpSpPr/>
          <p:nvPr/>
        </p:nvGrpSpPr>
        <p:grpSpPr>
          <a:xfrm>
            <a:off x="2565994" y="2187015"/>
            <a:ext cx="366293" cy="369974"/>
            <a:chOff x="-41526450" y="3951100"/>
            <a:chExt cx="313500" cy="316650"/>
          </a:xfrm>
        </p:grpSpPr>
        <p:sp>
          <p:nvSpPr>
            <p:cNvPr id="6614" name="Google Shape;6614;p80"/>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0"/>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0"/>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7" name="Google Shape;6617;p80"/>
          <p:cNvGrpSpPr/>
          <p:nvPr/>
        </p:nvGrpSpPr>
        <p:grpSpPr>
          <a:xfrm>
            <a:off x="1331249" y="2681144"/>
            <a:ext cx="339595" cy="371814"/>
            <a:chOff x="-39625900" y="3238300"/>
            <a:chExt cx="290650" cy="318225"/>
          </a:xfrm>
        </p:grpSpPr>
        <p:sp>
          <p:nvSpPr>
            <p:cNvPr id="6618" name="Google Shape;6618;p80"/>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0"/>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0" name="Google Shape;6620;p80"/>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1" name="Google Shape;6621;p80"/>
          <p:cNvGrpSpPr/>
          <p:nvPr/>
        </p:nvGrpSpPr>
        <p:grpSpPr>
          <a:xfrm>
            <a:off x="1325300" y="3597605"/>
            <a:ext cx="366293" cy="370441"/>
            <a:chOff x="-39647175" y="3972000"/>
            <a:chExt cx="313500" cy="317050"/>
          </a:xfrm>
        </p:grpSpPr>
        <p:sp>
          <p:nvSpPr>
            <p:cNvPr id="6622" name="Google Shape;6622;p80"/>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0"/>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0"/>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80"/>
          <p:cNvGrpSpPr/>
          <p:nvPr/>
        </p:nvGrpSpPr>
        <p:grpSpPr>
          <a:xfrm>
            <a:off x="3494427" y="2661603"/>
            <a:ext cx="375495" cy="370879"/>
            <a:chOff x="-37808850" y="3221575"/>
            <a:chExt cx="321375" cy="317425"/>
          </a:xfrm>
        </p:grpSpPr>
        <p:sp>
          <p:nvSpPr>
            <p:cNvPr id="6626" name="Google Shape;6626;p80"/>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0"/>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8" name="Google Shape;6628;p80"/>
          <p:cNvGrpSpPr/>
          <p:nvPr/>
        </p:nvGrpSpPr>
        <p:grpSpPr>
          <a:xfrm>
            <a:off x="3503201" y="3183634"/>
            <a:ext cx="372749" cy="241158"/>
            <a:chOff x="-37806500" y="3643030"/>
            <a:chExt cx="319025" cy="206400"/>
          </a:xfrm>
        </p:grpSpPr>
        <p:sp>
          <p:nvSpPr>
            <p:cNvPr id="6629" name="Google Shape;6629;p80"/>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0"/>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1" name="Google Shape;6631;p80"/>
          <p:cNvGrpSpPr/>
          <p:nvPr/>
        </p:nvGrpSpPr>
        <p:grpSpPr>
          <a:xfrm>
            <a:off x="3505508" y="3575931"/>
            <a:ext cx="368134" cy="371814"/>
            <a:chOff x="-37804925" y="3953450"/>
            <a:chExt cx="315075" cy="318225"/>
          </a:xfrm>
        </p:grpSpPr>
        <p:sp>
          <p:nvSpPr>
            <p:cNvPr id="6632" name="Google Shape;6632;p80"/>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0"/>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0"/>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5" name="Google Shape;6635;p80"/>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6" name="Google Shape;6636;p80"/>
          <p:cNvGrpSpPr/>
          <p:nvPr/>
        </p:nvGrpSpPr>
        <p:grpSpPr>
          <a:xfrm>
            <a:off x="4860977" y="1328538"/>
            <a:ext cx="355663" cy="308725"/>
            <a:chOff x="-28462125" y="3199700"/>
            <a:chExt cx="298550" cy="259150"/>
          </a:xfrm>
        </p:grpSpPr>
        <p:sp>
          <p:nvSpPr>
            <p:cNvPr id="6637" name="Google Shape;6637;p80"/>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0"/>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0"/>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80"/>
          <p:cNvGrpSpPr/>
          <p:nvPr/>
        </p:nvGrpSpPr>
        <p:grpSpPr>
          <a:xfrm>
            <a:off x="4861930" y="1763228"/>
            <a:ext cx="353757" cy="352833"/>
            <a:chOff x="-28461325" y="3545475"/>
            <a:chExt cx="296950" cy="296175"/>
          </a:xfrm>
        </p:grpSpPr>
        <p:sp>
          <p:nvSpPr>
            <p:cNvPr id="6641" name="Google Shape;6641;p80"/>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0"/>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0"/>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0"/>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0"/>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0"/>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80"/>
          <p:cNvGrpSpPr/>
          <p:nvPr/>
        </p:nvGrpSpPr>
        <p:grpSpPr>
          <a:xfrm>
            <a:off x="4858162" y="2213272"/>
            <a:ext cx="361292" cy="352803"/>
            <a:chOff x="-28463700" y="3914875"/>
            <a:chExt cx="303275" cy="296150"/>
          </a:xfrm>
        </p:grpSpPr>
        <p:sp>
          <p:nvSpPr>
            <p:cNvPr id="6648" name="Google Shape;6648;p80"/>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0"/>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80"/>
          <p:cNvGrpSpPr/>
          <p:nvPr/>
        </p:nvGrpSpPr>
        <p:grpSpPr>
          <a:xfrm>
            <a:off x="7092947" y="1369355"/>
            <a:ext cx="351880" cy="227092"/>
            <a:chOff x="-26573400" y="3224125"/>
            <a:chExt cx="295375" cy="190625"/>
          </a:xfrm>
        </p:grpSpPr>
        <p:sp>
          <p:nvSpPr>
            <p:cNvPr id="6651" name="Google Shape;6651;p80"/>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0"/>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80"/>
          <p:cNvGrpSpPr/>
          <p:nvPr/>
        </p:nvGrpSpPr>
        <p:grpSpPr>
          <a:xfrm>
            <a:off x="7092947" y="1763690"/>
            <a:ext cx="351880" cy="351910"/>
            <a:chOff x="-26573400" y="3546250"/>
            <a:chExt cx="295375" cy="295400"/>
          </a:xfrm>
        </p:grpSpPr>
        <p:sp>
          <p:nvSpPr>
            <p:cNvPr id="6654" name="Google Shape;6654;p8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80"/>
          <p:cNvGrpSpPr/>
          <p:nvPr/>
        </p:nvGrpSpPr>
        <p:grpSpPr>
          <a:xfrm>
            <a:off x="7081228" y="2213599"/>
            <a:ext cx="375319" cy="352148"/>
            <a:chOff x="-26583625" y="3917025"/>
            <a:chExt cx="315050" cy="295600"/>
          </a:xfrm>
        </p:grpSpPr>
        <p:sp>
          <p:nvSpPr>
            <p:cNvPr id="6660" name="Google Shape;6660;p80"/>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0"/>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0"/>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0"/>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4" name="Google Shape;6664;p80"/>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5" name="Google Shape;6665;p80"/>
          <p:cNvGrpSpPr/>
          <p:nvPr/>
        </p:nvGrpSpPr>
        <p:grpSpPr>
          <a:xfrm>
            <a:off x="5779742" y="3172629"/>
            <a:ext cx="289039" cy="352833"/>
            <a:chOff x="-24694925" y="3518700"/>
            <a:chExt cx="242625" cy="296175"/>
          </a:xfrm>
        </p:grpSpPr>
        <p:sp>
          <p:nvSpPr>
            <p:cNvPr id="6666" name="Google Shape;6666;p80"/>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0"/>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0"/>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0"/>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80"/>
          <p:cNvGrpSpPr/>
          <p:nvPr/>
        </p:nvGrpSpPr>
        <p:grpSpPr>
          <a:xfrm>
            <a:off x="5779280" y="3622657"/>
            <a:ext cx="289962" cy="352833"/>
            <a:chOff x="-24709100" y="3888875"/>
            <a:chExt cx="243400" cy="296175"/>
          </a:xfrm>
        </p:grpSpPr>
        <p:sp>
          <p:nvSpPr>
            <p:cNvPr id="6671" name="Google Shape;6671;p80"/>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0"/>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0"/>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80"/>
          <p:cNvGrpSpPr/>
          <p:nvPr/>
        </p:nvGrpSpPr>
        <p:grpSpPr>
          <a:xfrm>
            <a:off x="7979280" y="2695320"/>
            <a:ext cx="356556" cy="349557"/>
            <a:chOff x="-22863675" y="3131775"/>
            <a:chExt cx="299300" cy="293425"/>
          </a:xfrm>
        </p:grpSpPr>
        <p:sp>
          <p:nvSpPr>
            <p:cNvPr id="6675" name="Google Shape;6675;p80"/>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0"/>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0"/>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80"/>
          <p:cNvGrpSpPr/>
          <p:nvPr/>
        </p:nvGrpSpPr>
        <p:grpSpPr>
          <a:xfrm>
            <a:off x="5322144" y="1306499"/>
            <a:ext cx="310602" cy="352803"/>
            <a:chOff x="-28069875" y="3175300"/>
            <a:chExt cx="260725" cy="296150"/>
          </a:xfrm>
        </p:grpSpPr>
        <p:sp>
          <p:nvSpPr>
            <p:cNvPr id="6679" name="Google Shape;6679;p80"/>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0"/>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0"/>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0"/>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0"/>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0"/>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0"/>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0"/>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0"/>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8" name="Google Shape;6688;p80"/>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9" name="Google Shape;6689;p80"/>
          <p:cNvGrpSpPr/>
          <p:nvPr/>
        </p:nvGrpSpPr>
        <p:grpSpPr>
          <a:xfrm>
            <a:off x="5363423" y="2213733"/>
            <a:ext cx="228045" cy="351880"/>
            <a:chOff x="-28032075" y="3916450"/>
            <a:chExt cx="191425" cy="295375"/>
          </a:xfrm>
        </p:grpSpPr>
        <p:sp>
          <p:nvSpPr>
            <p:cNvPr id="6690" name="Google Shape;6690;p80"/>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0"/>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0"/>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80"/>
          <p:cNvGrpSpPr/>
          <p:nvPr/>
        </p:nvGrpSpPr>
        <p:grpSpPr>
          <a:xfrm>
            <a:off x="7528769" y="1306484"/>
            <a:ext cx="352833" cy="352833"/>
            <a:chOff x="-26201650" y="3176075"/>
            <a:chExt cx="296175" cy="296175"/>
          </a:xfrm>
        </p:grpSpPr>
        <p:sp>
          <p:nvSpPr>
            <p:cNvPr id="6694" name="Google Shape;6694;p80"/>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0"/>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80"/>
          <p:cNvGrpSpPr/>
          <p:nvPr/>
        </p:nvGrpSpPr>
        <p:grpSpPr>
          <a:xfrm>
            <a:off x="7528293" y="1763705"/>
            <a:ext cx="353786" cy="351880"/>
            <a:chOff x="-26204800" y="3547050"/>
            <a:chExt cx="296975" cy="295375"/>
          </a:xfrm>
        </p:grpSpPr>
        <p:sp>
          <p:nvSpPr>
            <p:cNvPr id="6697" name="Google Shape;6697;p80"/>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0"/>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9" name="Google Shape;6699;p80"/>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0" name="Google Shape;6700;p80"/>
          <p:cNvGrpSpPr/>
          <p:nvPr/>
        </p:nvGrpSpPr>
        <p:grpSpPr>
          <a:xfrm>
            <a:off x="6199548" y="2693683"/>
            <a:ext cx="345328" cy="352833"/>
            <a:chOff x="-24353875" y="3147725"/>
            <a:chExt cx="289875" cy="296175"/>
          </a:xfrm>
        </p:grpSpPr>
        <p:sp>
          <p:nvSpPr>
            <p:cNvPr id="6701" name="Google Shape;6701;p80"/>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0"/>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80"/>
          <p:cNvGrpSpPr/>
          <p:nvPr/>
        </p:nvGrpSpPr>
        <p:grpSpPr>
          <a:xfrm>
            <a:off x="6207530" y="3173090"/>
            <a:ext cx="329365" cy="351910"/>
            <a:chOff x="-24344425" y="3519475"/>
            <a:chExt cx="276475" cy="295400"/>
          </a:xfrm>
        </p:grpSpPr>
        <p:sp>
          <p:nvSpPr>
            <p:cNvPr id="6704" name="Google Shape;6704;p80"/>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0"/>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80"/>
          <p:cNvGrpSpPr/>
          <p:nvPr/>
        </p:nvGrpSpPr>
        <p:grpSpPr>
          <a:xfrm>
            <a:off x="6197210" y="3625010"/>
            <a:ext cx="350004" cy="348128"/>
            <a:chOff x="-24353075" y="3891250"/>
            <a:chExt cx="293800" cy="292225"/>
          </a:xfrm>
        </p:grpSpPr>
        <p:sp>
          <p:nvSpPr>
            <p:cNvPr id="6707" name="Google Shape;6707;p80"/>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0"/>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80"/>
          <p:cNvGrpSpPr/>
          <p:nvPr/>
        </p:nvGrpSpPr>
        <p:grpSpPr>
          <a:xfrm>
            <a:off x="7980681" y="3173313"/>
            <a:ext cx="353757" cy="351463"/>
            <a:chOff x="-22845575" y="3504075"/>
            <a:chExt cx="296950" cy="295025"/>
          </a:xfrm>
        </p:grpSpPr>
        <p:sp>
          <p:nvSpPr>
            <p:cNvPr id="6710" name="Google Shape;6710;p80"/>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0"/>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80"/>
          <p:cNvGrpSpPr/>
          <p:nvPr/>
        </p:nvGrpSpPr>
        <p:grpSpPr>
          <a:xfrm>
            <a:off x="5773862" y="1306961"/>
            <a:ext cx="299344" cy="351880"/>
            <a:chOff x="-27691025" y="3175300"/>
            <a:chExt cx="251275" cy="295375"/>
          </a:xfrm>
        </p:grpSpPr>
        <p:sp>
          <p:nvSpPr>
            <p:cNvPr id="6713" name="Google Shape;6713;p80"/>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0"/>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0"/>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0"/>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80"/>
          <p:cNvGrpSpPr/>
          <p:nvPr/>
        </p:nvGrpSpPr>
        <p:grpSpPr>
          <a:xfrm>
            <a:off x="5746179" y="1825637"/>
            <a:ext cx="354710" cy="228015"/>
            <a:chOff x="-27721750" y="3598250"/>
            <a:chExt cx="297750" cy="191400"/>
          </a:xfrm>
        </p:grpSpPr>
        <p:sp>
          <p:nvSpPr>
            <p:cNvPr id="6718" name="Google Shape;6718;p80"/>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0"/>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0" name="Google Shape;6720;p80"/>
          <p:cNvGrpSpPr/>
          <p:nvPr/>
        </p:nvGrpSpPr>
        <p:grpSpPr>
          <a:xfrm>
            <a:off x="5747579" y="2219183"/>
            <a:ext cx="351910" cy="340980"/>
            <a:chOff x="-27719400" y="3925600"/>
            <a:chExt cx="295400" cy="286225"/>
          </a:xfrm>
        </p:grpSpPr>
        <p:sp>
          <p:nvSpPr>
            <p:cNvPr id="6721" name="Google Shape;6721;p80"/>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0"/>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80"/>
          <p:cNvGrpSpPr/>
          <p:nvPr/>
        </p:nvGrpSpPr>
        <p:grpSpPr>
          <a:xfrm>
            <a:off x="7968851" y="1306023"/>
            <a:ext cx="353757" cy="353757"/>
            <a:chOff x="-25834600" y="3176875"/>
            <a:chExt cx="296950" cy="296950"/>
          </a:xfrm>
        </p:grpSpPr>
        <p:sp>
          <p:nvSpPr>
            <p:cNvPr id="6724" name="Google Shape;6724;p80"/>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0"/>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0"/>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0"/>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0"/>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80"/>
          <p:cNvGrpSpPr/>
          <p:nvPr/>
        </p:nvGrpSpPr>
        <p:grpSpPr>
          <a:xfrm>
            <a:off x="7968851" y="1774024"/>
            <a:ext cx="353757" cy="331241"/>
            <a:chOff x="-25834600" y="3564375"/>
            <a:chExt cx="296950" cy="278050"/>
          </a:xfrm>
        </p:grpSpPr>
        <p:sp>
          <p:nvSpPr>
            <p:cNvPr id="6730" name="Google Shape;6730;p80"/>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0"/>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0"/>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0"/>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0"/>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0"/>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0"/>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0"/>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80"/>
          <p:cNvGrpSpPr/>
          <p:nvPr/>
        </p:nvGrpSpPr>
        <p:grpSpPr>
          <a:xfrm>
            <a:off x="7966974" y="2213376"/>
            <a:ext cx="357509" cy="352595"/>
            <a:chOff x="-25834600" y="3915850"/>
            <a:chExt cx="300100" cy="295975"/>
          </a:xfrm>
        </p:grpSpPr>
        <p:sp>
          <p:nvSpPr>
            <p:cNvPr id="6739" name="Google Shape;6739;p80"/>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0"/>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0"/>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80"/>
          <p:cNvGrpSpPr/>
          <p:nvPr/>
        </p:nvGrpSpPr>
        <p:grpSpPr>
          <a:xfrm>
            <a:off x="6702402" y="2694606"/>
            <a:ext cx="228968" cy="350987"/>
            <a:chOff x="-23930925" y="3149300"/>
            <a:chExt cx="192200" cy="294625"/>
          </a:xfrm>
        </p:grpSpPr>
        <p:sp>
          <p:nvSpPr>
            <p:cNvPr id="6743" name="Google Shape;6743;p80"/>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0"/>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0"/>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0"/>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80"/>
          <p:cNvGrpSpPr/>
          <p:nvPr/>
        </p:nvGrpSpPr>
        <p:grpSpPr>
          <a:xfrm>
            <a:off x="6659232" y="3173090"/>
            <a:ext cx="315307" cy="351910"/>
            <a:chOff x="-23962425" y="3519475"/>
            <a:chExt cx="264675" cy="295400"/>
          </a:xfrm>
        </p:grpSpPr>
        <p:sp>
          <p:nvSpPr>
            <p:cNvPr id="6748" name="Google Shape;6748;p80"/>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0"/>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0" name="Google Shape;6750;p80"/>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1" name="Google Shape;6751;p80"/>
          <p:cNvGrpSpPr/>
          <p:nvPr/>
        </p:nvGrpSpPr>
        <p:grpSpPr>
          <a:xfrm>
            <a:off x="8037908" y="3623134"/>
            <a:ext cx="239302" cy="351880"/>
            <a:chOff x="-22788075" y="3904625"/>
            <a:chExt cx="200875" cy="295375"/>
          </a:xfrm>
        </p:grpSpPr>
        <p:sp>
          <p:nvSpPr>
            <p:cNvPr id="6752" name="Google Shape;6752;p80"/>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0"/>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0"/>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0"/>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80"/>
          <p:cNvGrpSpPr/>
          <p:nvPr/>
        </p:nvGrpSpPr>
        <p:grpSpPr>
          <a:xfrm>
            <a:off x="6193206" y="1306499"/>
            <a:ext cx="354710" cy="352803"/>
            <a:chOff x="-27351575" y="3175300"/>
            <a:chExt cx="297750" cy="296150"/>
          </a:xfrm>
        </p:grpSpPr>
        <p:sp>
          <p:nvSpPr>
            <p:cNvPr id="6757" name="Google Shape;6757;p80"/>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0"/>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0"/>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0"/>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80"/>
          <p:cNvGrpSpPr/>
          <p:nvPr/>
        </p:nvGrpSpPr>
        <p:grpSpPr>
          <a:xfrm>
            <a:off x="6235914" y="1763109"/>
            <a:ext cx="269293" cy="353072"/>
            <a:chOff x="-27313750" y="3545275"/>
            <a:chExt cx="226050" cy="296375"/>
          </a:xfrm>
        </p:grpSpPr>
        <p:sp>
          <p:nvSpPr>
            <p:cNvPr id="6762" name="Google Shape;6762;p80"/>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0"/>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0"/>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5" name="Google Shape;6765;p80"/>
          <p:cNvGrpSpPr/>
          <p:nvPr/>
        </p:nvGrpSpPr>
        <p:grpSpPr>
          <a:xfrm>
            <a:off x="6193206" y="2211380"/>
            <a:ext cx="354710" cy="356586"/>
            <a:chOff x="-27351575" y="3915650"/>
            <a:chExt cx="297750" cy="299325"/>
          </a:xfrm>
        </p:grpSpPr>
        <p:sp>
          <p:nvSpPr>
            <p:cNvPr id="6766" name="Google Shape;6766;p80"/>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0"/>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8" name="Google Shape;6768;p80"/>
          <p:cNvGrpSpPr/>
          <p:nvPr/>
        </p:nvGrpSpPr>
        <p:grpSpPr>
          <a:xfrm>
            <a:off x="4880696" y="2693579"/>
            <a:ext cx="319060" cy="353042"/>
            <a:chOff x="-25445525" y="3175900"/>
            <a:chExt cx="267825" cy="296350"/>
          </a:xfrm>
        </p:grpSpPr>
        <p:sp>
          <p:nvSpPr>
            <p:cNvPr id="6769" name="Google Shape;6769;p80"/>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0"/>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0"/>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80"/>
          <p:cNvGrpSpPr/>
          <p:nvPr/>
        </p:nvGrpSpPr>
        <p:grpSpPr>
          <a:xfrm>
            <a:off x="4862410" y="3183902"/>
            <a:ext cx="355633" cy="330288"/>
            <a:chOff x="-25465200" y="3565175"/>
            <a:chExt cx="298525" cy="277250"/>
          </a:xfrm>
        </p:grpSpPr>
        <p:sp>
          <p:nvSpPr>
            <p:cNvPr id="6773" name="Google Shape;6773;p80"/>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0"/>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80"/>
          <p:cNvGrpSpPr/>
          <p:nvPr/>
        </p:nvGrpSpPr>
        <p:grpSpPr>
          <a:xfrm>
            <a:off x="4861948" y="3623432"/>
            <a:ext cx="356556" cy="351285"/>
            <a:chOff x="-25465200" y="3916150"/>
            <a:chExt cx="299300" cy="294875"/>
          </a:xfrm>
        </p:grpSpPr>
        <p:sp>
          <p:nvSpPr>
            <p:cNvPr id="6776" name="Google Shape;6776;p80"/>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0"/>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8" name="Google Shape;6778;p80"/>
          <p:cNvGrpSpPr/>
          <p:nvPr/>
        </p:nvGrpSpPr>
        <p:grpSpPr>
          <a:xfrm>
            <a:off x="7089388" y="2693698"/>
            <a:ext cx="351880" cy="352803"/>
            <a:chOff x="-23615075" y="3148525"/>
            <a:chExt cx="295375" cy="296150"/>
          </a:xfrm>
        </p:grpSpPr>
        <p:sp>
          <p:nvSpPr>
            <p:cNvPr id="6779" name="Google Shape;6779;p80"/>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0"/>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0"/>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0"/>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3" name="Google Shape;6783;p80"/>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4" name="Google Shape;6784;p80"/>
          <p:cNvGrpSpPr/>
          <p:nvPr/>
        </p:nvGrpSpPr>
        <p:grpSpPr>
          <a:xfrm>
            <a:off x="7088911" y="3632977"/>
            <a:ext cx="352833" cy="332194"/>
            <a:chOff x="-23615075" y="3906200"/>
            <a:chExt cx="296175" cy="278850"/>
          </a:xfrm>
        </p:grpSpPr>
        <p:sp>
          <p:nvSpPr>
            <p:cNvPr id="6785" name="Google Shape;6785;p80"/>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0"/>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0"/>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8" name="Google Shape;6788;p80"/>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9" name="Google Shape;6789;p80"/>
          <p:cNvGrpSpPr/>
          <p:nvPr/>
        </p:nvGrpSpPr>
        <p:grpSpPr>
          <a:xfrm>
            <a:off x="6637880" y="1306618"/>
            <a:ext cx="353757" cy="352565"/>
            <a:chOff x="-26980600" y="3175500"/>
            <a:chExt cx="296950" cy="295950"/>
          </a:xfrm>
        </p:grpSpPr>
        <p:sp>
          <p:nvSpPr>
            <p:cNvPr id="6790" name="Google Shape;6790;p80"/>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0"/>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0"/>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3" name="Google Shape;6793;p80"/>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4" name="Google Shape;6794;p80"/>
          <p:cNvGrpSpPr/>
          <p:nvPr/>
        </p:nvGrpSpPr>
        <p:grpSpPr>
          <a:xfrm>
            <a:off x="6638357" y="2245154"/>
            <a:ext cx="352803" cy="289039"/>
            <a:chOff x="-26981375" y="3951875"/>
            <a:chExt cx="296150" cy="242625"/>
          </a:xfrm>
        </p:grpSpPr>
        <p:sp>
          <p:nvSpPr>
            <p:cNvPr id="6795" name="Google Shape;6795;p80"/>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0"/>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0"/>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8" name="Google Shape;6798;p80"/>
          <p:cNvGrpSpPr/>
          <p:nvPr/>
        </p:nvGrpSpPr>
        <p:grpSpPr>
          <a:xfrm>
            <a:off x="5303399" y="2692745"/>
            <a:ext cx="351910" cy="354710"/>
            <a:chOff x="-25094250" y="3176075"/>
            <a:chExt cx="295400" cy="297750"/>
          </a:xfrm>
        </p:grpSpPr>
        <p:sp>
          <p:nvSpPr>
            <p:cNvPr id="6799" name="Google Shape;6799;p80"/>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0"/>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0"/>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80"/>
          <p:cNvGrpSpPr/>
          <p:nvPr/>
        </p:nvGrpSpPr>
        <p:grpSpPr>
          <a:xfrm>
            <a:off x="5303399" y="3173106"/>
            <a:ext cx="351910" cy="351880"/>
            <a:chOff x="-25094250" y="3547050"/>
            <a:chExt cx="295400" cy="295375"/>
          </a:xfrm>
        </p:grpSpPr>
        <p:sp>
          <p:nvSpPr>
            <p:cNvPr id="6803" name="Google Shape;6803;p80"/>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0"/>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0"/>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0"/>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0"/>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8" name="Google Shape;6808;p80"/>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9" name="Google Shape;6809;p80"/>
          <p:cNvGrpSpPr/>
          <p:nvPr/>
        </p:nvGrpSpPr>
        <p:grpSpPr>
          <a:xfrm>
            <a:off x="7535476" y="2693698"/>
            <a:ext cx="352803" cy="352803"/>
            <a:chOff x="-23245675" y="3148525"/>
            <a:chExt cx="296150" cy="296150"/>
          </a:xfrm>
        </p:grpSpPr>
        <p:sp>
          <p:nvSpPr>
            <p:cNvPr id="6810" name="Google Shape;6810;p80"/>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0"/>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0"/>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3" name="Google Shape;6813;p80"/>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4" name="Google Shape;6814;p80"/>
          <p:cNvGrpSpPr/>
          <p:nvPr/>
        </p:nvGrpSpPr>
        <p:grpSpPr>
          <a:xfrm>
            <a:off x="7535938" y="3622672"/>
            <a:ext cx="351880" cy="352803"/>
            <a:chOff x="-23244900" y="3888100"/>
            <a:chExt cx="295375" cy="296150"/>
          </a:xfrm>
        </p:grpSpPr>
        <p:sp>
          <p:nvSpPr>
            <p:cNvPr id="6815" name="Google Shape;6815;p80"/>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0"/>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0"/>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0"/>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0"/>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0"/>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0"/>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0"/>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0"/>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0"/>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0"/>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6" name="Google Shape;6826;p80"/>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0"/>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828" name="Google Shape;6828;p80"/>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32" name="Shape 6832"/>
        <p:cNvGrpSpPr/>
        <p:nvPr/>
      </p:nvGrpSpPr>
      <p:grpSpPr>
        <a:xfrm>
          <a:off x="0" y="0"/>
          <a:ext cx="0" cy="0"/>
          <a:chOff x="0" y="0"/>
          <a:chExt cx="0" cy="0"/>
        </a:xfrm>
      </p:grpSpPr>
      <p:sp>
        <p:nvSpPr>
          <p:cNvPr id="6833" name="Google Shape;6833;p81"/>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4" name="Google Shape;6834;p81"/>
          <p:cNvGrpSpPr/>
          <p:nvPr/>
        </p:nvGrpSpPr>
        <p:grpSpPr>
          <a:xfrm>
            <a:off x="850004" y="1823018"/>
            <a:ext cx="367261" cy="367261"/>
            <a:chOff x="-65145700" y="3727425"/>
            <a:chExt cx="317425" cy="317425"/>
          </a:xfrm>
        </p:grpSpPr>
        <p:sp>
          <p:nvSpPr>
            <p:cNvPr id="6835" name="Google Shape;6835;p81"/>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1"/>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81"/>
          <p:cNvGrpSpPr/>
          <p:nvPr/>
        </p:nvGrpSpPr>
        <p:grpSpPr>
          <a:xfrm>
            <a:off x="853201" y="2251933"/>
            <a:ext cx="360868" cy="367261"/>
            <a:chOff x="-65144125" y="4094450"/>
            <a:chExt cx="311900" cy="317425"/>
          </a:xfrm>
        </p:grpSpPr>
        <p:sp>
          <p:nvSpPr>
            <p:cNvPr id="6838" name="Google Shape;6838;p81"/>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1"/>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1"/>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1" name="Google Shape;6841;p81"/>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2" name="Google Shape;6842;p81"/>
          <p:cNvGrpSpPr/>
          <p:nvPr/>
        </p:nvGrpSpPr>
        <p:grpSpPr>
          <a:xfrm>
            <a:off x="3056770" y="1822628"/>
            <a:ext cx="370645" cy="368042"/>
            <a:chOff x="-63250675" y="3744075"/>
            <a:chExt cx="320350" cy="318100"/>
          </a:xfrm>
        </p:grpSpPr>
        <p:sp>
          <p:nvSpPr>
            <p:cNvPr id="6843" name="Google Shape;6843;p8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6" name="Google Shape;6846;p81"/>
          <p:cNvGrpSpPr/>
          <p:nvPr/>
        </p:nvGrpSpPr>
        <p:grpSpPr>
          <a:xfrm>
            <a:off x="3058462" y="2251933"/>
            <a:ext cx="367261" cy="367261"/>
            <a:chOff x="-63250675" y="4110200"/>
            <a:chExt cx="317425" cy="317425"/>
          </a:xfrm>
        </p:grpSpPr>
        <p:sp>
          <p:nvSpPr>
            <p:cNvPr id="6847" name="Google Shape;6847;p81"/>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1"/>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1"/>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1"/>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1"/>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1"/>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1"/>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1"/>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1"/>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81"/>
          <p:cNvGrpSpPr/>
          <p:nvPr/>
        </p:nvGrpSpPr>
        <p:grpSpPr>
          <a:xfrm>
            <a:off x="1737509" y="2749028"/>
            <a:ext cx="359075" cy="358844"/>
            <a:chOff x="-61351725" y="3372400"/>
            <a:chExt cx="310350" cy="310150"/>
          </a:xfrm>
        </p:grpSpPr>
        <p:sp>
          <p:nvSpPr>
            <p:cNvPr id="6857" name="Google Shape;6857;p81"/>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1"/>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1"/>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81"/>
          <p:cNvGrpSpPr/>
          <p:nvPr/>
        </p:nvGrpSpPr>
        <p:grpSpPr>
          <a:xfrm>
            <a:off x="1733864" y="3212084"/>
            <a:ext cx="366364" cy="333534"/>
            <a:chOff x="-61354875" y="3751050"/>
            <a:chExt cx="316650" cy="288275"/>
          </a:xfrm>
        </p:grpSpPr>
        <p:sp>
          <p:nvSpPr>
            <p:cNvPr id="6861" name="Google Shape;6861;p81"/>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1"/>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1"/>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81"/>
          <p:cNvGrpSpPr/>
          <p:nvPr/>
        </p:nvGrpSpPr>
        <p:grpSpPr>
          <a:xfrm>
            <a:off x="1733864" y="3653724"/>
            <a:ext cx="366364" cy="367290"/>
            <a:chOff x="-61354875" y="4101525"/>
            <a:chExt cx="316650" cy="317450"/>
          </a:xfrm>
        </p:grpSpPr>
        <p:sp>
          <p:nvSpPr>
            <p:cNvPr id="6865" name="Google Shape;6865;p81"/>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1"/>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81"/>
          <p:cNvGrpSpPr/>
          <p:nvPr/>
        </p:nvGrpSpPr>
        <p:grpSpPr>
          <a:xfrm>
            <a:off x="3950299" y="2745600"/>
            <a:ext cx="368157" cy="365699"/>
            <a:chOff x="-59470075" y="3308975"/>
            <a:chExt cx="318200" cy="316075"/>
          </a:xfrm>
        </p:grpSpPr>
        <p:sp>
          <p:nvSpPr>
            <p:cNvPr id="6868" name="Google Shape;6868;p81"/>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1"/>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1"/>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1"/>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1"/>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1"/>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1"/>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1"/>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1"/>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81"/>
          <p:cNvGrpSpPr/>
          <p:nvPr/>
        </p:nvGrpSpPr>
        <p:grpSpPr>
          <a:xfrm>
            <a:off x="1295729" y="1381305"/>
            <a:ext cx="367261" cy="364686"/>
            <a:chOff x="-64781025" y="3361050"/>
            <a:chExt cx="317425" cy="315200"/>
          </a:xfrm>
        </p:grpSpPr>
        <p:sp>
          <p:nvSpPr>
            <p:cNvPr id="6878" name="Google Shape;6878;p81"/>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1"/>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1"/>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1"/>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2" name="Google Shape;6882;p81"/>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1"/>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81"/>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5" name="Google Shape;6885;p81"/>
          <p:cNvGrpSpPr/>
          <p:nvPr/>
        </p:nvGrpSpPr>
        <p:grpSpPr>
          <a:xfrm>
            <a:off x="3500129" y="1822744"/>
            <a:ext cx="382765" cy="367810"/>
            <a:chOff x="-62890750" y="3747425"/>
            <a:chExt cx="330825" cy="317900"/>
          </a:xfrm>
        </p:grpSpPr>
        <p:sp>
          <p:nvSpPr>
            <p:cNvPr id="6886" name="Google Shape;6886;p81"/>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1"/>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1"/>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1"/>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1"/>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1"/>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1"/>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1"/>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1"/>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1"/>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1"/>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1"/>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1"/>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1"/>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81"/>
          <p:cNvGrpSpPr/>
          <p:nvPr/>
        </p:nvGrpSpPr>
        <p:grpSpPr>
          <a:xfrm>
            <a:off x="3507881" y="2252381"/>
            <a:ext cx="367261" cy="366364"/>
            <a:chOff x="-62884425" y="4111775"/>
            <a:chExt cx="317425" cy="316650"/>
          </a:xfrm>
        </p:grpSpPr>
        <p:sp>
          <p:nvSpPr>
            <p:cNvPr id="6901" name="Google Shape;6901;p81"/>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1"/>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3" name="Google Shape;6903;p81"/>
          <p:cNvGrpSpPr/>
          <p:nvPr/>
        </p:nvGrpSpPr>
        <p:grpSpPr>
          <a:xfrm>
            <a:off x="2180515" y="2748450"/>
            <a:ext cx="365438" cy="360001"/>
            <a:chOff x="-60991775" y="3376900"/>
            <a:chExt cx="315850" cy="311150"/>
          </a:xfrm>
        </p:grpSpPr>
        <p:sp>
          <p:nvSpPr>
            <p:cNvPr id="6904" name="Google Shape;6904;p81"/>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1"/>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1"/>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7" name="Google Shape;6907;p81"/>
          <p:cNvGrpSpPr/>
          <p:nvPr/>
        </p:nvGrpSpPr>
        <p:grpSpPr>
          <a:xfrm>
            <a:off x="2180052" y="3199314"/>
            <a:ext cx="366364" cy="359075"/>
            <a:chOff x="-60988625" y="3740800"/>
            <a:chExt cx="316650" cy="310350"/>
          </a:xfrm>
        </p:grpSpPr>
        <p:sp>
          <p:nvSpPr>
            <p:cNvPr id="6908" name="Google Shape;6908;p81"/>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1"/>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1"/>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81"/>
          <p:cNvGrpSpPr/>
          <p:nvPr/>
        </p:nvGrpSpPr>
        <p:grpSpPr>
          <a:xfrm>
            <a:off x="2180052" y="3654765"/>
            <a:ext cx="366364" cy="365207"/>
            <a:chOff x="-60987850" y="4100950"/>
            <a:chExt cx="316650" cy="315650"/>
          </a:xfrm>
        </p:grpSpPr>
        <p:sp>
          <p:nvSpPr>
            <p:cNvPr id="6912" name="Google Shape;6912;p81"/>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1"/>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1"/>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1"/>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1"/>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7" name="Google Shape;6917;p81"/>
          <p:cNvGrpSpPr/>
          <p:nvPr/>
        </p:nvGrpSpPr>
        <p:grpSpPr>
          <a:xfrm>
            <a:off x="3949836" y="3200225"/>
            <a:ext cx="369083" cy="357253"/>
            <a:chOff x="-59447250" y="3706150"/>
            <a:chExt cx="319000" cy="308775"/>
          </a:xfrm>
        </p:grpSpPr>
        <p:sp>
          <p:nvSpPr>
            <p:cNvPr id="6918" name="Google Shape;6918;p81"/>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1"/>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1"/>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1"/>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81"/>
          <p:cNvGrpSpPr/>
          <p:nvPr/>
        </p:nvGrpSpPr>
        <p:grpSpPr>
          <a:xfrm>
            <a:off x="1738564" y="1381536"/>
            <a:ext cx="368186" cy="364224"/>
            <a:chOff x="-64406125" y="3362225"/>
            <a:chExt cx="318225" cy="314800"/>
          </a:xfrm>
        </p:grpSpPr>
        <p:sp>
          <p:nvSpPr>
            <p:cNvPr id="6923" name="Google Shape;6923;p81"/>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1"/>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5" name="Google Shape;6925;p81"/>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6" name="Google Shape;6926;p81"/>
          <p:cNvGrpSpPr/>
          <p:nvPr/>
        </p:nvGrpSpPr>
        <p:grpSpPr>
          <a:xfrm>
            <a:off x="1739027" y="2252381"/>
            <a:ext cx="367261" cy="366364"/>
            <a:chOff x="-64410850" y="4094450"/>
            <a:chExt cx="317425" cy="316650"/>
          </a:xfrm>
        </p:grpSpPr>
        <p:sp>
          <p:nvSpPr>
            <p:cNvPr id="6927" name="Google Shape;6927;p81"/>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1"/>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1"/>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0" name="Google Shape;6930;p81"/>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1" name="Google Shape;6931;p81"/>
          <p:cNvGrpSpPr/>
          <p:nvPr/>
        </p:nvGrpSpPr>
        <p:grpSpPr>
          <a:xfrm>
            <a:off x="3960575" y="1822454"/>
            <a:ext cx="365467" cy="368389"/>
            <a:chOff x="-62516625" y="3743175"/>
            <a:chExt cx="315875" cy="318400"/>
          </a:xfrm>
        </p:grpSpPr>
        <p:sp>
          <p:nvSpPr>
            <p:cNvPr id="6932" name="Google Shape;6932;p81"/>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1"/>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81"/>
          <p:cNvGrpSpPr/>
          <p:nvPr/>
        </p:nvGrpSpPr>
        <p:grpSpPr>
          <a:xfrm>
            <a:off x="3967415" y="2272426"/>
            <a:ext cx="351786" cy="326274"/>
            <a:chOff x="-62511900" y="4129100"/>
            <a:chExt cx="304050" cy="282000"/>
          </a:xfrm>
        </p:grpSpPr>
        <p:sp>
          <p:nvSpPr>
            <p:cNvPr id="6935" name="Google Shape;6935;p8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81"/>
          <p:cNvGrpSpPr/>
          <p:nvPr/>
        </p:nvGrpSpPr>
        <p:grpSpPr>
          <a:xfrm>
            <a:off x="2645537" y="2744820"/>
            <a:ext cx="310770" cy="367261"/>
            <a:chOff x="-60597975" y="3367475"/>
            <a:chExt cx="268600" cy="317425"/>
          </a:xfrm>
        </p:grpSpPr>
        <p:sp>
          <p:nvSpPr>
            <p:cNvPr id="6941" name="Google Shape;6941;p81"/>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1"/>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1"/>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1"/>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1"/>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6" name="Google Shape;6946;p81"/>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7" name="Google Shape;6947;p81"/>
          <p:cNvGrpSpPr/>
          <p:nvPr/>
        </p:nvGrpSpPr>
        <p:grpSpPr>
          <a:xfrm>
            <a:off x="2617740" y="3706136"/>
            <a:ext cx="366364" cy="262465"/>
            <a:chOff x="-60621600" y="4145650"/>
            <a:chExt cx="316650" cy="226850"/>
          </a:xfrm>
        </p:grpSpPr>
        <p:sp>
          <p:nvSpPr>
            <p:cNvPr id="6948" name="Google Shape;6948;p81"/>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1"/>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1"/>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81"/>
          <p:cNvGrpSpPr/>
          <p:nvPr/>
        </p:nvGrpSpPr>
        <p:grpSpPr>
          <a:xfrm>
            <a:off x="3954392" y="3654635"/>
            <a:ext cx="359972" cy="365467"/>
            <a:chOff x="-59400775" y="4084200"/>
            <a:chExt cx="311125" cy="315875"/>
          </a:xfrm>
        </p:grpSpPr>
        <p:sp>
          <p:nvSpPr>
            <p:cNvPr id="6952" name="Google Shape;6952;p81"/>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1"/>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1"/>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1"/>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1"/>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1"/>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81"/>
          <p:cNvGrpSpPr/>
          <p:nvPr/>
        </p:nvGrpSpPr>
        <p:grpSpPr>
          <a:xfrm>
            <a:off x="2178486" y="1380466"/>
            <a:ext cx="365438" cy="366364"/>
            <a:chOff x="-64044600" y="3360375"/>
            <a:chExt cx="315850" cy="316650"/>
          </a:xfrm>
        </p:grpSpPr>
        <p:sp>
          <p:nvSpPr>
            <p:cNvPr id="6959" name="Google Shape;6959;p81"/>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1"/>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1"/>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81"/>
          <p:cNvGrpSpPr/>
          <p:nvPr/>
        </p:nvGrpSpPr>
        <p:grpSpPr>
          <a:xfrm>
            <a:off x="2204909" y="1823018"/>
            <a:ext cx="312592" cy="367261"/>
            <a:chOff x="-64022550" y="3727425"/>
            <a:chExt cx="270175" cy="317425"/>
          </a:xfrm>
        </p:grpSpPr>
        <p:sp>
          <p:nvSpPr>
            <p:cNvPr id="6963" name="Google Shape;6963;p81"/>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1"/>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1"/>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81"/>
          <p:cNvGrpSpPr/>
          <p:nvPr/>
        </p:nvGrpSpPr>
        <p:grpSpPr>
          <a:xfrm>
            <a:off x="2229047" y="2251918"/>
            <a:ext cx="264317" cy="367290"/>
            <a:chOff x="-64001300" y="4093650"/>
            <a:chExt cx="228450" cy="317450"/>
          </a:xfrm>
        </p:grpSpPr>
        <p:sp>
          <p:nvSpPr>
            <p:cNvPr id="6967" name="Google Shape;6967;p81"/>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1"/>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1"/>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1"/>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81"/>
          <p:cNvGrpSpPr/>
          <p:nvPr/>
        </p:nvGrpSpPr>
        <p:grpSpPr>
          <a:xfrm>
            <a:off x="848051" y="2745210"/>
            <a:ext cx="359972" cy="366480"/>
            <a:chOff x="-62148800" y="3377700"/>
            <a:chExt cx="311125" cy="316750"/>
          </a:xfrm>
        </p:grpSpPr>
        <p:sp>
          <p:nvSpPr>
            <p:cNvPr id="6972" name="Google Shape;6972;p81"/>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1"/>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4" name="Google Shape;6974;p81"/>
          <p:cNvGrpSpPr/>
          <p:nvPr/>
        </p:nvGrpSpPr>
        <p:grpSpPr>
          <a:xfrm>
            <a:off x="843958" y="3195207"/>
            <a:ext cx="368157" cy="367290"/>
            <a:chOff x="-62154300" y="3743950"/>
            <a:chExt cx="318200" cy="317450"/>
          </a:xfrm>
        </p:grpSpPr>
        <p:sp>
          <p:nvSpPr>
            <p:cNvPr id="6975" name="Google Shape;6975;p81"/>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1"/>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81"/>
          <p:cNvGrpSpPr/>
          <p:nvPr/>
        </p:nvGrpSpPr>
        <p:grpSpPr>
          <a:xfrm>
            <a:off x="843944" y="3654187"/>
            <a:ext cx="368186" cy="366364"/>
            <a:chOff x="-62151950" y="4111775"/>
            <a:chExt cx="318225" cy="316650"/>
          </a:xfrm>
        </p:grpSpPr>
        <p:sp>
          <p:nvSpPr>
            <p:cNvPr id="6978" name="Google Shape;6978;p81"/>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1"/>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1"/>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1"/>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81"/>
          <p:cNvGrpSpPr/>
          <p:nvPr/>
        </p:nvGrpSpPr>
        <p:grpSpPr>
          <a:xfrm>
            <a:off x="3062568" y="2744733"/>
            <a:ext cx="368157" cy="367434"/>
            <a:chOff x="-60254550" y="3367325"/>
            <a:chExt cx="318200" cy="317575"/>
          </a:xfrm>
        </p:grpSpPr>
        <p:sp>
          <p:nvSpPr>
            <p:cNvPr id="6983" name="Google Shape;6983;p81"/>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1"/>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1"/>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1"/>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81"/>
          <p:cNvGrpSpPr/>
          <p:nvPr/>
        </p:nvGrpSpPr>
        <p:grpSpPr>
          <a:xfrm>
            <a:off x="3063465" y="3195727"/>
            <a:ext cx="366364" cy="366248"/>
            <a:chOff x="-60255350" y="3733825"/>
            <a:chExt cx="316650" cy="316550"/>
          </a:xfrm>
        </p:grpSpPr>
        <p:sp>
          <p:nvSpPr>
            <p:cNvPr id="6988" name="Google Shape;6988;p81"/>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1"/>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1"/>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1"/>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1"/>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1"/>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1"/>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81"/>
          <p:cNvGrpSpPr/>
          <p:nvPr/>
        </p:nvGrpSpPr>
        <p:grpSpPr>
          <a:xfrm>
            <a:off x="3091262" y="3654635"/>
            <a:ext cx="310770" cy="365467"/>
            <a:chOff x="-60232500" y="4101525"/>
            <a:chExt cx="268600" cy="315875"/>
          </a:xfrm>
        </p:grpSpPr>
        <p:sp>
          <p:nvSpPr>
            <p:cNvPr id="6996" name="Google Shape;6996;p81"/>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1"/>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8" name="Google Shape;6998;p81"/>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9" name="Google Shape;6999;p81"/>
          <p:cNvGrpSpPr/>
          <p:nvPr/>
        </p:nvGrpSpPr>
        <p:grpSpPr>
          <a:xfrm>
            <a:off x="2624262" y="1380466"/>
            <a:ext cx="368186" cy="366364"/>
            <a:chOff x="-63679950" y="3360375"/>
            <a:chExt cx="318225" cy="316650"/>
          </a:xfrm>
        </p:grpSpPr>
        <p:sp>
          <p:nvSpPr>
            <p:cNvPr id="7000" name="Google Shape;7000;p81"/>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1"/>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1"/>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1"/>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4" name="Google Shape;7004;p81"/>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5" name="Google Shape;7005;p81"/>
          <p:cNvGrpSpPr/>
          <p:nvPr/>
        </p:nvGrpSpPr>
        <p:grpSpPr>
          <a:xfrm>
            <a:off x="2622889" y="2251803"/>
            <a:ext cx="370934" cy="367521"/>
            <a:chOff x="-63679950" y="4093450"/>
            <a:chExt cx="320600" cy="317650"/>
          </a:xfrm>
        </p:grpSpPr>
        <p:sp>
          <p:nvSpPr>
            <p:cNvPr id="7006" name="Google Shape;7006;p81"/>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1"/>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1"/>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81"/>
          <p:cNvGrpSpPr/>
          <p:nvPr/>
        </p:nvGrpSpPr>
        <p:grpSpPr>
          <a:xfrm>
            <a:off x="1283006" y="2744805"/>
            <a:ext cx="366364" cy="367290"/>
            <a:chOff x="-61784125" y="3377700"/>
            <a:chExt cx="316650" cy="317450"/>
          </a:xfrm>
        </p:grpSpPr>
        <p:sp>
          <p:nvSpPr>
            <p:cNvPr id="7010" name="Google Shape;7010;p81"/>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1"/>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1"/>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1"/>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1"/>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1"/>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1"/>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81"/>
          <p:cNvGrpSpPr/>
          <p:nvPr/>
        </p:nvGrpSpPr>
        <p:grpSpPr>
          <a:xfrm>
            <a:off x="1283006" y="3195207"/>
            <a:ext cx="366364" cy="367290"/>
            <a:chOff x="-61783350" y="3743950"/>
            <a:chExt cx="316650" cy="317450"/>
          </a:xfrm>
        </p:grpSpPr>
        <p:sp>
          <p:nvSpPr>
            <p:cNvPr id="7018" name="Google Shape;7018;p81"/>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1"/>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0" name="Google Shape;7020;p81"/>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1"/>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1"/>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3" name="Google Shape;7023;p81"/>
          <p:cNvGrpSpPr/>
          <p:nvPr/>
        </p:nvGrpSpPr>
        <p:grpSpPr>
          <a:xfrm>
            <a:off x="3504430" y="3655040"/>
            <a:ext cx="369112" cy="364657"/>
            <a:chOff x="-59869425" y="4102225"/>
            <a:chExt cx="319025" cy="315175"/>
          </a:xfrm>
        </p:grpSpPr>
        <p:sp>
          <p:nvSpPr>
            <p:cNvPr id="7024" name="Google Shape;7024;p81"/>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1"/>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1"/>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1"/>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81"/>
          <p:cNvGrpSpPr/>
          <p:nvPr/>
        </p:nvGrpSpPr>
        <p:grpSpPr>
          <a:xfrm>
            <a:off x="2623233" y="4123862"/>
            <a:ext cx="366364" cy="365467"/>
            <a:chOff x="-59029025" y="3711650"/>
            <a:chExt cx="316650" cy="315875"/>
          </a:xfrm>
        </p:grpSpPr>
        <p:sp>
          <p:nvSpPr>
            <p:cNvPr id="7029" name="Google Shape;7029;p81"/>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1"/>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1"/>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1"/>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1"/>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1"/>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1"/>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81"/>
          <p:cNvGrpSpPr/>
          <p:nvPr/>
        </p:nvGrpSpPr>
        <p:grpSpPr>
          <a:xfrm>
            <a:off x="4859311" y="1379917"/>
            <a:ext cx="351940" cy="348188"/>
            <a:chOff x="581525" y="3254850"/>
            <a:chExt cx="297750" cy="294575"/>
          </a:xfrm>
        </p:grpSpPr>
        <p:sp>
          <p:nvSpPr>
            <p:cNvPr id="7037" name="Google Shape;7037;p81"/>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1"/>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1"/>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0" name="Google Shape;7040;p81"/>
          <p:cNvGrpSpPr/>
          <p:nvPr/>
        </p:nvGrpSpPr>
        <p:grpSpPr>
          <a:xfrm>
            <a:off x="4858380" y="1818853"/>
            <a:ext cx="353802" cy="351497"/>
            <a:chOff x="580725" y="3617925"/>
            <a:chExt cx="299325" cy="297375"/>
          </a:xfrm>
        </p:grpSpPr>
        <p:sp>
          <p:nvSpPr>
            <p:cNvPr id="7041" name="Google Shape;7041;p81"/>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1"/>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1"/>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1"/>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1"/>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81"/>
          <p:cNvGrpSpPr/>
          <p:nvPr/>
        </p:nvGrpSpPr>
        <p:grpSpPr>
          <a:xfrm>
            <a:off x="4860242" y="2266043"/>
            <a:ext cx="350079" cy="350079"/>
            <a:chOff x="583100" y="3982600"/>
            <a:chExt cx="296175" cy="296175"/>
          </a:xfrm>
        </p:grpSpPr>
        <p:sp>
          <p:nvSpPr>
            <p:cNvPr id="7047" name="Google Shape;7047;p81"/>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1"/>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1"/>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1"/>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1"/>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1"/>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1"/>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4" name="Google Shape;7054;p81"/>
          <p:cNvGrpSpPr/>
          <p:nvPr/>
        </p:nvGrpSpPr>
        <p:grpSpPr>
          <a:xfrm>
            <a:off x="7092856" y="1379667"/>
            <a:ext cx="307231" cy="348690"/>
            <a:chOff x="2423775" y="3226875"/>
            <a:chExt cx="259925" cy="295000"/>
          </a:xfrm>
        </p:grpSpPr>
        <p:sp>
          <p:nvSpPr>
            <p:cNvPr id="7055" name="Google Shape;7055;p81"/>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1"/>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1"/>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8" name="Google Shape;7058;p81"/>
          <p:cNvGrpSpPr/>
          <p:nvPr/>
        </p:nvGrpSpPr>
        <p:grpSpPr>
          <a:xfrm>
            <a:off x="7070043" y="1820952"/>
            <a:ext cx="352857" cy="347301"/>
            <a:chOff x="2404875" y="3592725"/>
            <a:chExt cx="298525" cy="293825"/>
          </a:xfrm>
        </p:grpSpPr>
        <p:sp>
          <p:nvSpPr>
            <p:cNvPr id="7059" name="Google Shape;7059;p81"/>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1"/>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1"/>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81"/>
          <p:cNvGrpSpPr/>
          <p:nvPr/>
        </p:nvGrpSpPr>
        <p:grpSpPr>
          <a:xfrm>
            <a:off x="7070974" y="2266517"/>
            <a:ext cx="350995" cy="349133"/>
            <a:chOff x="2404875" y="3955825"/>
            <a:chExt cx="296950" cy="295375"/>
          </a:xfrm>
        </p:grpSpPr>
        <p:sp>
          <p:nvSpPr>
            <p:cNvPr id="7063" name="Google Shape;7063;p81"/>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1"/>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1"/>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1"/>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7" name="Google Shape;7067;p81"/>
          <p:cNvGrpSpPr/>
          <p:nvPr/>
        </p:nvGrpSpPr>
        <p:grpSpPr>
          <a:xfrm>
            <a:off x="5764954" y="2730711"/>
            <a:ext cx="349163" cy="350079"/>
            <a:chOff x="4263650" y="3235150"/>
            <a:chExt cx="295400" cy="296175"/>
          </a:xfrm>
        </p:grpSpPr>
        <p:sp>
          <p:nvSpPr>
            <p:cNvPr id="7068" name="Google Shape;7068;p81"/>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1"/>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1"/>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1"/>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1"/>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3" name="Google Shape;7073;p81"/>
          <p:cNvGrpSpPr/>
          <p:nvPr/>
        </p:nvGrpSpPr>
        <p:grpSpPr>
          <a:xfrm>
            <a:off x="5762634" y="3189872"/>
            <a:ext cx="353802" cy="327739"/>
            <a:chOff x="4266025" y="3609275"/>
            <a:chExt cx="299325" cy="277275"/>
          </a:xfrm>
        </p:grpSpPr>
        <p:sp>
          <p:nvSpPr>
            <p:cNvPr id="7074" name="Google Shape;7074;p81"/>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1"/>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81"/>
          <p:cNvGrpSpPr/>
          <p:nvPr/>
        </p:nvGrpSpPr>
        <p:grpSpPr>
          <a:xfrm>
            <a:off x="5763092" y="3655259"/>
            <a:ext cx="352886" cy="349133"/>
            <a:chOff x="4263650" y="3963700"/>
            <a:chExt cx="298550" cy="295375"/>
          </a:xfrm>
        </p:grpSpPr>
        <p:sp>
          <p:nvSpPr>
            <p:cNvPr id="7077" name="Google Shape;7077;p81"/>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1"/>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1"/>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1"/>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1"/>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1"/>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1"/>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81"/>
          <p:cNvGrpSpPr/>
          <p:nvPr/>
        </p:nvGrpSpPr>
        <p:grpSpPr>
          <a:xfrm>
            <a:off x="8041429" y="2730711"/>
            <a:ext cx="226264" cy="350079"/>
            <a:chOff x="6164975" y="3211525"/>
            <a:chExt cx="191425" cy="296175"/>
          </a:xfrm>
        </p:grpSpPr>
        <p:sp>
          <p:nvSpPr>
            <p:cNvPr id="7085" name="Google Shape;7085;p81"/>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1"/>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1"/>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1"/>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1"/>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1"/>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1"/>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81"/>
          <p:cNvGrpSpPr/>
          <p:nvPr/>
        </p:nvGrpSpPr>
        <p:grpSpPr>
          <a:xfrm>
            <a:off x="5303466" y="1378987"/>
            <a:ext cx="352886" cy="350049"/>
            <a:chOff x="946175" y="3253275"/>
            <a:chExt cx="298550" cy="296150"/>
          </a:xfrm>
        </p:grpSpPr>
        <p:sp>
          <p:nvSpPr>
            <p:cNvPr id="7093" name="Google Shape;7093;p81"/>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1"/>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1"/>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1"/>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1"/>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81"/>
          <p:cNvGrpSpPr/>
          <p:nvPr/>
        </p:nvGrpSpPr>
        <p:grpSpPr>
          <a:xfrm>
            <a:off x="5304397" y="1820951"/>
            <a:ext cx="351024" cy="347301"/>
            <a:chOff x="946175" y="3619500"/>
            <a:chExt cx="296975" cy="293825"/>
          </a:xfrm>
        </p:grpSpPr>
        <p:sp>
          <p:nvSpPr>
            <p:cNvPr id="7099" name="Google Shape;7099;p81"/>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1"/>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1"/>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1"/>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1"/>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1"/>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81"/>
          <p:cNvGrpSpPr/>
          <p:nvPr/>
        </p:nvGrpSpPr>
        <p:grpSpPr>
          <a:xfrm>
            <a:off x="5303939" y="2265585"/>
            <a:ext cx="351940" cy="350995"/>
            <a:chOff x="944600" y="3981825"/>
            <a:chExt cx="297750" cy="296950"/>
          </a:xfrm>
        </p:grpSpPr>
        <p:sp>
          <p:nvSpPr>
            <p:cNvPr id="7106" name="Google Shape;7106;p81"/>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1"/>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1"/>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1"/>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81"/>
          <p:cNvGrpSpPr/>
          <p:nvPr/>
        </p:nvGrpSpPr>
        <p:grpSpPr>
          <a:xfrm>
            <a:off x="7520875" y="1379445"/>
            <a:ext cx="350079" cy="349133"/>
            <a:chOff x="2768750" y="3227275"/>
            <a:chExt cx="296175" cy="295375"/>
          </a:xfrm>
        </p:grpSpPr>
        <p:sp>
          <p:nvSpPr>
            <p:cNvPr id="7111" name="Google Shape;7111;p81"/>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1"/>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1"/>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1"/>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1"/>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1"/>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1"/>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1"/>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81"/>
          <p:cNvGrpSpPr/>
          <p:nvPr/>
        </p:nvGrpSpPr>
        <p:grpSpPr>
          <a:xfrm>
            <a:off x="7541826" y="1820317"/>
            <a:ext cx="308177" cy="348572"/>
            <a:chOff x="2786075" y="3591800"/>
            <a:chExt cx="260725" cy="294900"/>
          </a:xfrm>
        </p:grpSpPr>
        <p:sp>
          <p:nvSpPr>
            <p:cNvPr id="7120" name="Google Shape;7120;p81"/>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1"/>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1"/>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1"/>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1"/>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81"/>
          <p:cNvGrpSpPr/>
          <p:nvPr/>
        </p:nvGrpSpPr>
        <p:grpSpPr>
          <a:xfrm>
            <a:off x="7582324" y="2266044"/>
            <a:ext cx="227180" cy="350079"/>
            <a:chOff x="2819150" y="3955025"/>
            <a:chExt cx="192200" cy="296175"/>
          </a:xfrm>
        </p:grpSpPr>
        <p:sp>
          <p:nvSpPr>
            <p:cNvPr id="7126" name="Google Shape;7126;p81"/>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1"/>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1"/>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1"/>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81"/>
          <p:cNvGrpSpPr/>
          <p:nvPr/>
        </p:nvGrpSpPr>
        <p:grpSpPr>
          <a:xfrm>
            <a:off x="6206097" y="2731642"/>
            <a:ext cx="349133" cy="348217"/>
            <a:chOff x="4629125" y="3235150"/>
            <a:chExt cx="295375" cy="294600"/>
          </a:xfrm>
        </p:grpSpPr>
        <p:sp>
          <p:nvSpPr>
            <p:cNvPr id="7131" name="Google Shape;7131;p81"/>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1"/>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1"/>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1"/>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1"/>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81"/>
          <p:cNvGrpSpPr/>
          <p:nvPr/>
        </p:nvGrpSpPr>
        <p:grpSpPr>
          <a:xfrm>
            <a:off x="6206082" y="3179175"/>
            <a:ext cx="349163" cy="349133"/>
            <a:chOff x="4628325" y="3599825"/>
            <a:chExt cx="295400" cy="295375"/>
          </a:xfrm>
        </p:grpSpPr>
        <p:sp>
          <p:nvSpPr>
            <p:cNvPr id="7137" name="Google Shape;7137;p81"/>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1"/>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1"/>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1"/>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1"/>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1"/>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1"/>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1"/>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1"/>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1"/>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1"/>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1"/>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81"/>
          <p:cNvGrpSpPr/>
          <p:nvPr/>
        </p:nvGrpSpPr>
        <p:grpSpPr>
          <a:xfrm>
            <a:off x="6227033" y="3654786"/>
            <a:ext cx="307261" cy="350079"/>
            <a:chOff x="4645650" y="3962900"/>
            <a:chExt cx="259950" cy="296175"/>
          </a:xfrm>
        </p:grpSpPr>
        <p:sp>
          <p:nvSpPr>
            <p:cNvPr id="7150" name="Google Shape;7150;p81"/>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1"/>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1"/>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1"/>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1"/>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1"/>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81"/>
          <p:cNvGrpSpPr/>
          <p:nvPr/>
        </p:nvGrpSpPr>
        <p:grpSpPr>
          <a:xfrm>
            <a:off x="7979994" y="3179648"/>
            <a:ext cx="349133" cy="348188"/>
            <a:chOff x="6143725" y="3582500"/>
            <a:chExt cx="295375" cy="294575"/>
          </a:xfrm>
        </p:grpSpPr>
        <p:sp>
          <p:nvSpPr>
            <p:cNvPr id="7157" name="Google Shape;7157;p81"/>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1"/>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1"/>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1"/>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1"/>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1"/>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1"/>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81"/>
          <p:cNvGrpSpPr/>
          <p:nvPr/>
        </p:nvGrpSpPr>
        <p:grpSpPr>
          <a:xfrm>
            <a:off x="5748820" y="1378987"/>
            <a:ext cx="350995" cy="350049"/>
            <a:chOff x="1310075" y="3253275"/>
            <a:chExt cx="296950" cy="296150"/>
          </a:xfrm>
        </p:grpSpPr>
        <p:sp>
          <p:nvSpPr>
            <p:cNvPr id="7165" name="Google Shape;7165;p81"/>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1"/>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1"/>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8" name="Google Shape;7168;p81"/>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9" name="Google Shape;7169;p81"/>
          <p:cNvGrpSpPr/>
          <p:nvPr/>
        </p:nvGrpSpPr>
        <p:grpSpPr>
          <a:xfrm>
            <a:off x="5748347" y="2265246"/>
            <a:ext cx="351941" cy="351675"/>
            <a:chOff x="1310075" y="3980250"/>
            <a:chExt cx="297750" cy="297525"/>
          </a:xfrm>
        </p:grpSpPr>
        <p:sp>
          <p:nvSpPr>
            <p:cNvPr id="7170" name="Google Shape;7170;p81"/>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1"/>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1"/>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1"/>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81"/>
          <p:cNvGrpSpPr/>
          <p:nvPr/>
        </p:nvGrpSpPr>
        <p:grpSpPr>
          <a:xfrm>
            <a:off x="8013136" y="1379445"/>
            <a:ext cx="266305" cy="349133"/>
            <a:chOff x="3167275" y="3227275"/>
            <a:chExt cx="225300" cy="295375"/>
          </a:xfrm>
        </p:grpSpPr>
        <p:sp>
          <p:nvSpPr>
            <p:cNvPr id="7175" name="Google Shape;7175;p81"/>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1"/>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1"/>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1"/>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1"/>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0" name="Google Shape;7180;p81"/>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1" name="Google Shape;7181;p81"/>
          <p:cNvGrpSpPr/>
          <p:nvPr/>
        </p:nvGrpSpPr>
        <p:grpSpPr>
          <a:xfrm>
            <a:off x="7970318" y="2266502"/>
            <a:ext cx="351940" cy="349163"/>
            <a:chOff x="3133425" y="3955025"/>
            <a:chExt cx="297750" cy="295400"/>
          </a:xfrm>
        </p:grpSpPr>
        <p:sp>
          <p:nvSpPr>
            <p:cNvPr id="7182" name="Google Shape;7182;p81"/>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1"/>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1"/>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5" name="Google Shape;7185;p81"/>
          <p:cNvGrpSpPr/>
          <p:nvPr/>
        </p:nvGrpSpPr>
        <p:grpSpPr>
          <a:xfrm>
            <a:off x="6650491" y="2730090"/>
            <a:ext cx="350079" cy="351320"/>
            <a:chOff x="4991425" y="3234750"/>
            <a:chExt cx="296175" cy="297225"/>
          </a:xfrm>
        </p:grpSpPr>
        <p:sp>
          <p:nvSpPr>
            <p:cNvPr id="7186" name="Google Shape;7186;p81"/>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1"/>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1"/>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1"/>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1"/>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1"/>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2" name="Google Shape;7192;p81"/>
          <p:cNvGrpSpPr/>
          <p:nvPr/>
        </p:nvGrpSpPr>
        <p:grpSpPr>
          <a:xfrm>
            <a:off x="6650491" y="3199653"/>
            <a:ext cx="350079" cy="308177"/>
            <a:chOff x="4991425" y="3617150"/>
            <a:chExt cx="296175" cy="260725"/>
          </a:xfrm>
        </p:grpSpPr>
        <p:sp>
          <p:nvSpPr>
            <p:cNvPr id="7193" name="Google Shape;7193;p81"/>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1"/>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1"/>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1"/>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1"/>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1"/>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1"/>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81"/>
          <p:cNvGrpSpPr/>
          <p:nvPr/>
        </p:nvGrpSpPr>
        <p:grpSpPr>
          <a:xfrm>
            <a:off x="6727764" y="3655244"/>
            <a:ext cx="195532" cy="349163"/>
            <a:chOff x="5056800" y="3962900"/>
            <a:chExt cx="165425" cy="295400"/>
          </a:xfrm>
        </p:grpSpPr>
        <p:sp>
          <p:nvSpPr>
            <p:cNvPr id="7201" name="Google Shape;7201;p81"/>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1"/>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1"/>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81"/>
          <p:cNvGrpSpPr/>
          <p:nvPr/>
        </p:nvGrpSpPr>
        <p:grpSpPr>
          <a:xfrm>
            <a:off x="7979062" y="3655260"/>
            <a:ext cx="350995" cy="349133"/>
            <a:chOff x="6168925" y="3936925"/>
            <a:chExt cx="296950" cy="295375"/>
          </a:xfrm>
        </p:grpSpPr>
        <p:sp>
          <p:nvSpPr>
            <p:cNvPr id="7205" name="Google Shape;7205;p81"/>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1"/>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1"/>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1"/>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1"/>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1"/>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1" name="Google Shape;7211;p81"/>
          <p:cNvGrpSpPr/>
          <p:nvPr/>
        </p:nvGrpSpPr>
        <p:grpSpPr>
          <a:xfrm>
            <a:off x="6192781" y="1372332"/>
            <a:ext cx="348188" cy="349133"/>
            <a:chOff x="1674750" y="3254050"/>
            <a:chExt cx="294575" cy="295375"/>
          </a:xfrm>
        </p:grpSpPr>
        <p:sp>
          <p:nvSpPr>
            <p:cNvPr id="7212" name="Google Shape;7212;p81"/>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1"/>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1"/>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81"/>
          <p:cNvGrpSpPr/>
          <p:nvPr/>
        </p:nvGrpSpPr>
        <p:grpSpPr>
          <a:xfrm>
            <a:off x="6207177" y="1820035"/>
            <a:ext cx="319347" cy="349133"/>
            <a:chOff x="1687350" y="3618725"/>
            <a:chExt cx="270175" cy="295375"/>
          </a:xfrm>
        </p:grpSpPr>
        <p:sp>
          <p:nvSpPr>
            <p:cNvPr id="7216" name="Google Shape;7216;p81"/>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1"/>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1"/>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81"/>
          <p:cNvGrpSpPr/>
          <p:nvPr/>
        </p:nvGrpSpPr>
        <p:grpSpPr>
          <a:xfrm>
            <a:off x="6190880" y="2266516"/>
            <a:ext cx="351940" cy="349133"/>
            <a:chOff x="1672375" y="3982600"/>
            <a:chExt cx="297750" cy="295375"/>
          </a:xfrm>
        </p:grpSpPr>
        <p:sp>
          <p:nvSpPr>
            <p:cNvPr id="7220" name="Google Shape;7220;p81"/>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1"/>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1"/>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3" name="Google Shape;7223;p81"/>
          <p:cNvGrpSpPr/>
          <p:nvPr/>
        </p:nvGrpSpPr>
        <p:grpSpPr>
          <a:xfrm>
            <a:off x="4882872" y="2730711"/>
            <a:ext cx="350079" cy="350079"/>
            <a:chOff x="3497300" y="3227275"/>
            <a:chExt cx="296175" cy="296175"/>
          </a:xfrm>
        </p:grpSpPr>
        <p:sp>
          <p:nvSpPr>
            <p:cNvPr id="7224" name="Google Shape;7224;p81"/>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1"/>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1"/>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1"/>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1"/>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1"/>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1"/>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1"/>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81"/>
          <p:cNvGrpSpPr/>
          <p:nvPr/>
        </p:nvGrpSpPr>
        <p:grpSpPr>
          <a:xfrm>
            <a:off x="4883345" y="3180106"/>
            <a:ext cx="349133" cy="347272"/>
            <a:chOff x="3497300" y="3591950"/>
            <a:chExt cx="295375" cy="293800"/>
          </a:xfrm>
        </p:grpSpPr>
        <p:sp>
          <p:nvSpPr>
            <p:cNvPr id="7233" name="Google Shape;7233;p81"/>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1"/>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1"/>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1"/>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1"/>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1"/>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1"/>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1"/>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1" name="Google Shape;7241;p81"/>
          <p:cNvGrpSpPr/>
          <p:nvPr/>
        </p:nvGrpSpPr>
        <p:grpSpPr>
          <a:xfrm>
            <a:off x="4883345" y="3655244"/>
            <a:ext cx="349133" cy="349163"/>
            <a:chOff x="3497300" y="3955025"/>
            <a:chExt cx="295375" cy="295400"/>
          </a:xfrm>
        </p:grpSpPr>
        <p:sp>
          <p:nvSpPr>
            <p:cNvPr id="7242" name="Google Shape;7242;p81"/>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1"/>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1"/>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5" name="Google Shape;7245;p81"/>
          <p:cNvGrpSpPr/>
          <p:nvPr/>
        </p:nvGrpSpPr>
        <p:grpSpPr>
          <a:xfrm>
            <a:off x="7107917" y="2731435"/>
            <a:ext cx="327739" cy="348631"/>
            <a:chOff x="5364750" y="3235150"/>
            <a:chExt cx="277275" cy="294950"/>
          </a:xfrm>
        </p:grpSpPr>
        <p:sp>
          <p:nvSpPr>
            <p:cNvPr id="7246" name="Google Shape;7246;p81"/>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1"/>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1"/>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1"/>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1"/>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1"/>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1"/>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1"/>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81"/>
          <p:cNvGrpSpPr/>
          <p:nvPr/>
        </p:nvGrpSpPr>
        <p:grpSpPr>
          <a:xfrm>
            <a:off x="7096274" y="3177771"/>
            <a:ext cx="351024" cy="351941"/>
            <a:chOff x="5355300" y="3598250"/>
            <a:chExt cx="296975" cy="297750"/>
          </a:xfrm>
        </p:grpSpPr>
        <p:sp>
          <p:nvSpPr>
            <p:cNvPr id="7255" name="Google Shape;7255;p81"/>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1"/>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1"/>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1"/>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1"/>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1"/>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1"/>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1"/>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3" name="Google Shape;7263;p81"/>
          <p:cNvGrpSpPr/>
          <p:nvPr/>
        </p:nvGrpSpPr>
        <p:grpSpPr>
          <a:xfrm>
            <a:off x="7100470" y="3716693"/>
            <a:ext cx="342632" cy="226264"/>
            <a:chOff x="5358450" y="4015675"/>
            <a:chExt cx="289875" cy="191425"/>
          </a:xfrm>
        </p:grpSpPr>
        <p:sp>
          <p:nvSpPr>
            <p:cNvPr id="7264" name="Google Shape;7264;p81"/>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1"/>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1"/>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1"/>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81"/>
          <p:cNvGrpSpPr/>
          <p:nvPr/>
        </p:nvGrpSpPr>
        <p:grpSpPr>
          <a:xfrm>
            <a:off x="6226953" y="4099224"/>
            <a:ext cx="351024" cy="325464"/>
            <a:chOff x="6543825" y="3202075"/>
            <a:chExt cx="296975" cy="275350"/>
          </a:xfrm>
        </p:grpSpPr>
        <p:sp>
          <p:nvSpPr>
            <p:cNvPr id="7269" name="Google Shape;7269;p81"/>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1"/>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1"/>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1"/>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1"/>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1"/>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1"/>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6" name="Google Shape;7276;p81"/>
          <p:cNvGrpSpPr/>
          <p:nvPr/>
        </p:nvGrpSpPr>
        <p:grpSpPr>
          <a:xfrm>
            <a:off x="6633934" y="1378972"/>
            <a:ext cx="350079" cy="350079"/>
            <a:chOff x="2037825" y="3254050"/>
            <a:chExt cx="296175" cy="296175"/>
          </a:xfrm>
        </p:grpSpPr>
        <p:sp>
          <p:nvSpPr>
            <p:cNvPr id="7277" name="Google Shape;7277;p81"/>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1"/>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1"/>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1"/>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1"/>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1"/>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3" name="Google Shape;7283;p81"/>
          <p:cNvGrpSpPr/>
          <p:nvPr/>
        </p:nvGrpSpPr>
        <p:grpSpPr>
          <a:xfrm>
            <a:off x="6632072" y="1820139"/>
            <a:ext cx="353802" cy="348926"/>
            <a:chOff x="2034675" y="3617925"/>
            <a:chExt cx="299325" cy="295200"/>
          </a:xfrm>
        </p:grpSpPr>
        <p:sp>
          <p:nvSpPr>
            <p:cNvPr id="7284" name="Google Shape;7284;p81"/>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1"/>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1"/>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1"/>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1"/>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81"/>
          <p:cNvGrpSpPr/>
          <p:nvPr/>
        </p:nvGrpSpPr>
        <p:grpSpPr>
          <a:xfrm>
            <a:off x="6633934" y="2266516"/>
            <a:ext cx="350079" cy="349133"/>
            <a:chOff x="2037825" y="3981825"/>
            <a:chExt cx="296175" cy="295375"/>
          </a:xfrm>
        </p:grpSpPr>
        <p:sp>
          <p:nvSpPr>
            <p:cNvPr id="7290" name="Google Shape;7290;p81"/>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1"/>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1"/>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81"/>
          <p:cNvGrpSpPr/>
          <p:nvPr/>
        </p:nvGrpSpPr>
        <p:grpSpPr>
          <a:xfrm>
            <a:off x="5318952" y="2762832"/>
            <a:ext cx="350079" cy="285837"/>
            <a:chOff x="3860400" y="3254050"/>
            <a:chExt cx="296175" cy="241825"/>
          </a:xfrm>
        </p:grpSpPr>
        <p:sp>
          <p:nvSpPr>
            <p:cNvPr id="7294" name="Google Shape;7294;p81"/>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1"/>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1"/>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1"/>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1"/>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1"/>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1"/>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1" name="Google Shape;7301;p81"/>
          <p:cNvGrpSpPr/>
          <p:nvPr/>
        </p:nvGrpSpPr>
        <p:grpSpPr>
          <a:xfrm>
            <a:off x="5318479" y="3178702"/>
            <a:ext cx="351024" cy="350079"/>
            <a:chOff x="3859600" y="3591950"/>
            <a:chExt cx="296975" cy="296175"/>
          </a:xfrm>
        </p:grpSpPr>
        <p:sp>
          <p:nvSpPr>
            <p:cNvPr id="7302" name="Google Shape;7302;p81"/>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1"/>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1"/>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81"/>
          <p:cNvGrpSpPr/>
          <p:nvPr/>
        </p:nvGrpSpPr>
        <p:grpSpPr>
          <a:xfrm>
            <a:off x="5318952" y="3654786"/>
            <a:ext cx="350079" cy="350079"/>
            <a:chOff x="3860400" y="3955025"/>
            <a:chExt cx="296175" cy="296175"/>
          </a:xfrm>
        </p:grpSpPr>
        <p:sp>
          <p:nvSpPr>
            <p:cNvPr id="7306" name="Google Shape;7306;p81"/>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1"/>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1"/>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1"/>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1"/>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81"/>
          <p:cNvGrpSpPr/>
          <p:nvPr/>
        </p:nvGrpSpPr>
        <p:grpSpPr>
          <a:xfrm>
            <a:off x="7534167" y="2731184"/>
            <a:ext cx="355664" cy="349133"/>
            <a:chOff x="5716825" y="3235950"/>
            <a:chExt cx="300900" cy="295375"/>
          </a:xfrm>
        </p:grpSpPr>
        <p:sp>
          <p:nvSpPr>
            <p:cNvPr id="7312" name="Google Shape;7312;p81"/>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1"/>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1"/>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1"/>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81"/>
          <p:cNvGrpSpPr/>
          <p:nvPr/>
        </p:nvGrpSpPr>
        <p:grpSpPr>
          <a:xfrm>
            <a:off x="7547199" y="3189872"/>
            <a:ext cx="329601" cy="327739"/>
            <a:chOff x="5727850" y="3609275"/>
            <a:chExt cx="278850" cy="277275"/>
          </a:xfrm>
        </p:grpSpPr>
        <p:sp>
          <p:nvSpPr>
            <p:cNvPr id="7317" name="Google Shape;7317;p81"/>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1"/>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1"/>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1"/>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1"/>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2" name="Google Shape;7322;p81"/>
          <p:cNvGrpSpPr/>
          <p:nvPr/>
        </p:nvGrpSpPr>
        <p:grpSpPr>
          <a:xfrm>
            <a:off x="7558383" y="3655259"/>
            <a:ext cx="307231" cy="349133"/>
            <a:chOff x="5736525" y="3963700"/>
            <a:chExt cx="259925" cy="295375"/>
          </a:xfrm>
        </p:grpSpPr>
        <p:sp>
          <p:nvSpPr>
            <p:cNvPr id="7323" name="Google Shape;7323;p81"/>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1"/>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1"/>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1"/>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1"/>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1"/>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1"/>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81"/>
          <p:cNvGrpSpPr/>
          <p:nvPr/>
        </p:nvGrpSpPr>
        <p:grpSpPr>
          <a:xfrm>
            <a:off x="6649963" y="4104585"/>
            <a:ext cx="351024" cy="350079"/>
            <a:chOff x="6553275" y="3604550"/>
            <a:chExt cx="296975" cy="296175"/>
          </a:xfrm>
        </p:grpSpPr>
        <p:sp>
          <p:nvSpPr>
            <p:cNvPr id="7331" name="Google Shape;7331;p81"/>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1"/>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1"/>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1"/>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1"/>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1"/>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7" name="Google Shape;7337;p81"/>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7338" name="Google Shape;7338;p81"/>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42" name="Shape 7342"/>
        <p:cNvGrpSpPr/>
        <p:nvPr/>
      </p:nvGrpSpPr>
      <p:grpSpPr>
        <a:xfrm>
          <a:off x="0" y="0"/>
          <a:ext cx="0" cy="0"/>
          <a:chOff x="0" y="0"/>
          <a:chExt cx="0" cy="0"/>
        </a:xfrm>
      </p:grpSpPr>
      <p:grpSp>
        <p:nvGrpSpPr>
          <p:cNvPr id="7343" name="Google Shape;7343;p82"/>
          <p:cNvGrpSpPr/>
          <p:nvPr/>
        </p:nvGrpSpPr>
        <p:grpSpPr>
          <a:xfrm>
            <a:off x="877057" y="1380546"/>
            <a:ext cx="294401" cy="353645"/>
            <a:chOff x="-35814600" y="3202075"/>
            <a:chExt cx="242625" cy="291450"/>
          </a:xfrm>
        </p:grpSpPr>
        <p:sp>
          <p:nvSpPr>
            <p:cNvPr id="7344" name="Google Shape;7344;p82"/>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2"/>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2"/>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2"/>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2"/>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2"/>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2"/>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82"/>
          <p:cNvGrpSpPr/>
          <p:nvPr/>
        </p:nvGrpSpPr>
        <p:grpSpPr>
          <a:xfrm>
            <a:off x="847435" y="1821466"/>
            <a:ext cx="353645" cy="353888"/>
            <a:chOff x="-35839800" y="3561025"/>
            <a:chExt cx="291450" cy="291650"/>
          </a:xfrm>
        </p:grpSpPr>
        <p:sp>
          <p:nvSpPr>
            <p:cNvPr id="7352" name="Google Shape;7352;p82"/>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2"/>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2"/>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2"/>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2"/>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2"/>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2"/>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9" name="Google Shape;7359;p82"/>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0" name="Google Shape;7360;p82"/>
          <p:cNvGrpSpPr/>
          <p:nvPr/>
        </p:nvGrpSpPr>
        <p:grpSpPr>
          <a:xfrm>
            <a:off x="3084980" y="1380546"/>
            <a:ext cx="353645" cy="353645"/>
            <a:chOff x="-34003850" y="3227275"/>
            <a:chExt cx="291450" cy="291450"/>
          </a:xfrm>
        </p:grpSpPr>
        <p:sp>
          <p:nvSpPr>
            <p:cNvPr id="7361" name="Google Shape;7361;p82"/>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2"/>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2"/>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2"/>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2"/>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82"/>
          <p:cNvGrpSpPr/>
          <p:nvPr/>
        </p:nvGrpSpPr>
        <p:grpSpPr>
          <a:xfrm>
            <a:off x="3084510" y="1821238"/>
            <a:ext cx="354586" cy="354343"/>
            <a:chOff x="-34004625" y="3585850"/>
            <a:chExt cx="292225" cy="292025"/>
          </a:xfrm>
        </p:grpSpPr>
        <p:sp>
          <p:nvSpPr>
            <p:cNvPr id="7367" name="Google Shape;7367;p82"/>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2"/>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2"/>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2"/>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2"/>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82"/>
          <p:cNvGrpSpPr/>
          <p:nvPr/>
        </p:nvGrpSpPr>
        <p:grpSpPr>
          <a:xfrm>
            <a:off x="3084025" y="2256439"/>
            <a:ext cx="355557" cy="354616"/>
            <a:chOff x="-34005425" y="3945575"/>
            <a:chExt cx="293025" cy="292250"/>
          </a:xfrm>
        </p:grpSpPr>
        <p:sp>
          <p:nvSpPr>
            <p:cNvPr id="7373" name="Google Shape;7373;p82"/>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2"/>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2"/>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82"/>
          <p:cNvGrpSpPr/>
          <p:nvPr/>
        </p:nvGrpSpPr>
        <p:grpSpPr>
          <a:xfrm>
            <a:off x="1731124" y="2729615"/>
            <a:ext cx="358408" cy="355557"/>
            <a:chOff x="-32174975" y="3192625"/>
            <a:chExt cx="295375" cy="293025"/>
          </a:xfrm>
        </p:grpSpPr>
        <p:sp>
          <p:nvSpPr>
            <p:cNvPr id="7377" name="Google Shape;7377;p82"/>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2"/>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2"/>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2"/>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1" name="Google Shape;7381;p82"/>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2"/>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3" name="Google Shape;7383;p82"/>
          <p:cNvGrpSpPr/>
          <p:nvPr/>
        </p:nvGrpSpPr>
        <p:grpSpPr>
          <a:xfrm>
            <a:off x="3970274" y="2730570"/>
            <a:ext cx="354586" cy="353645"/>
            <a:chOff x="-30345325" y="3184750"/>
            <a:chExt cx="292225" cy="291450"/>
          </a:xfrm>
        </p:grpSpPr>
        <p:sp>
          <p:nvSpPr>
            <p:cNvPr id="7384" name="Google Shape;7384;p82"/>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2"/>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2"/>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2"/>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2"/>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82"/>
          <p:cNvGrpSpPr/>
          <p:nvPr/>
        </p:nvGrpSpPr>
        <p:grpSpPr>
          <a:xfrm>
            <a:off x="1295026" y="1380546"/>
            <a:ext cx="353645" cy="353645"/>
            <a:chOff x="-35481425" y="3202075"/>
            <a:chExt cx="291450" cy="291450"/>
          </a:xfrm>
        </p:grpSpPr>
        <p:sp>
          <p:nvSpPr>
            <p:cNvPr id="7390" name="Google Shape;7390;p82"/>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2"/>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2"/>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2"/>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2"/>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2"/>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2"/>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82"/>
          <p:cNvGrpSpPr/>
          <p:nvPr/>
        </p:nvGrpSpPr>
        <p:grpSpPr>
          <a:xfrm>
            <a:off x="1294556" y="1822072"/>
            <a:ext cx="354586" cy="352675"/>
            <a:chOff x="-35482200" y="3561225"/>
            <a:chExt cx="292225" cy="290650"/>
          </a:xfrm>
        </p:grpSpPr>
        <p:sp>
          <p:nvSpPr>
            <p:cNvPr id="7398" name="Google Shape;7398;p82"/>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2"/>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2"/>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82"/>
          <p:cNvGrpSpPr/>
          <p:nvPr/>
        </p:nvGrpSpPr>
        <p:grpSpPr>
          <a:xfrm>
            <a:off x="1295026" y="2256940"/>
            <a:ext cx="353645" cy="353615"/>
            <a:chOff x="-35481425" y="3919600"/>
            <a:chExt cx="291450" cy="291425"/>
          </a:xfrm>
        </p:grpSpPr>
        <p:sp>
          <p:nvSpPr>
            <p:cNvPr id="7402" name="Google Shape;7402;p82"/>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2"/>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2"/>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2"/>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2"/>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2"/>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2"/>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2"/>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82"/>
          <p:cNvGrpSpPr/>
          <p:nvPr/>
        </p:nvGrpSpPr>
        <p:grpSpPr>
          <a:xfrm>
            <a:off x="3530661" y="1381031"/>
            <a:ext cx="357468" cy="352675"/>
            <a:chOff x="-33645475" y="3228075"/>
            <a:chExt cx="294600" cy="290650"/>
          </a:xfrm>
        </p:grpSpPr>
        <p:sp>
          <p:nvSpPr>
            <p:cNvPr id="7411" name="Google Shape;7411;p82"/>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2"/>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2"/>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2"/>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2"/>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2"/>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2"/>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8" name="Google Shape;7418;p82"/>
          <p:cNvGrpSpPr/>
          <p:nvPr/>
        </p:nvGrpSpPr>
        <p:grpSpPr>
          <a:xfrm>
            <a:off x="3531631" y="1821116"/>
            <a:ext cx="355526" cy="354586"/>
            <a:chOff x="-33646250" y="3586425"/>
            <a:chExt cx="293000" cy="292225"/>
          </a:xfrm>
        </p:grpSpPr>
        <p:sp>
          <p:nvSpPr>
            <p:cNvPr id="7419" name="Google Shape;7419;p82"/>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2"/>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82"/>
          <p:cNvGrpSpPr/>
          <p:nvPr/>
        </p:nvGrpSpPr>
        <p:grpSpPr>
          <a:xfrm>
            <a:off x="3532101" y="2255969"/>
            <a:ext cx="354586" cy="355557"/>
            <a:chOff x="-33645475" y="3944800"/>
            <a:chExt cx="292225" cy="293025"/>
          </a:xfrm>
        </p:grpSpPr>
        <p:sp>
          <p:nvSpPr>
            <p:cNvPr id="7422" name="Google Shape;7422;p82"/>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2"/>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2"/>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2"/>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2"/>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2"/>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2"/>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2"/>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2"/>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2"/>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2" name="Google Shape;7432;p82"/>
          <p:cNvGrpSpPr/>
          <p:nvPr/>
        </p:nvGrpSpPr>
        <p:grpSpPr>
          <a:xfrm>
            <a:off x="2185320" y="2729706"/>
            <a:ext cx="352675" cy="355375"/>
            <a:chOff x="-31809525" y="3192625"/>
            <a:chExt cx="290650" cy="292875"/>
          </a:xfrm>
        </p:grpSpPr>
        <p:sp>
          <p:nvSpPr>
            <p:cNvPr id="7433" name="Google Shape;7433;p82"/>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2"/>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2"/>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2"/>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82"/>
          <p:cNvGrpSpPr/>
          <p:nvPr/>
        </p:nvGrpSpPr>
        <p:grpSpPr>
          <a:xfrm>
            <a:off x="2184835" y="3200258"/>
            <a:ext cx="353645" cy="355557"/>
            <a:chOff x="-31811100" y="3550975"/>
            <a:chExt cx="291450" cy="293025"/>
          </a:xfrm>
        </p:grpSpPr>
        <p:sp>
          <p:nvSpPr>
            <p:cNvPr id="7438" name="Google Shape;7438;p82"/>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2"/>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2"/>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2"/>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2"/>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2"/>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2"/>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82"/>
          <p:cNvGrpSpPr/>
          <p:nvPr/>
        </p:nvGrpSpPr>
        <p:grpSpPr>
          <a:xfrm>
            <a:off x="2178631" y="3664562"/>
            <a:ext cx="366052" cy="356831"/>
            <a:chOff x="-31817400" y="3910025"/>
            <a:chExt cx="301675" cy="294075"/>
          </a:xfrm>
        </p:grpSpPr>
        <p:sp>
          <p:nvSpPr>
            <p:cNvPr id="7446" name="Google Shape;7446;p82"/>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2"/>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2"/>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82"/>
          <p:cNvGrpSpPr/>
          <p:nvPr/>
        </p:nvGrpSpPr>
        <p:grpSpPr>
          <a:xfrm>
            <a:off x="3970259" y="3200743"/>
            <a:ext cx="354616" cy="354586"/>
            <a:chOff x="-30354000" y="3569100"/>
            <a:chExt cx="292250" cy="292225"/>
          </a:xfrm>
        </p:grpSpPr>
        <p:sp>
          <p:nvSpPr>
            <p:cNvPr id="7450" name="Google Shape;7450;p82"/>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2"/>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2"/>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2"/>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2"/>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2"/>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82"/>
          <p:cNvGrpSpPr/>
          <p:nvPr/>
        </p:nvGrpSpPr>
        <p:grpSpPr>
          <a:xfrm>
            <a:off x="1748837" y="1380546"/>
            <a:ext cx="342148" cy="353645"/>
            <a:chOff x="-35118325" y="3202075"/>
            <a:chExt cx="281975" cy="291450"/>
          </a:xfrm>
        </p:grpSpPr>
        <p:sp>
          <p:nvSpPr>
            <p:cNvPr id="7457" name="Google Shape;7457;p82"/>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2"/>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2"/>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2"/>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82"/>
          <p:cNvGrpSpPr/>
          <p:nvPr/>
        </p:nvGrpSpPr>
        <p:grpSpPr>
          <a:xfrm>
            <a:off x="1742618" y="1821799"/>
            <a:ext cx="354586" cy="353221"/>
            <a:chOff x="-35123050" y="3561225"/>
            <a:chExt cx="292225" cy="291100"/>
          </a:xfrm>
        </p:grpSpPr>
        <p:sp>
          <p:nvSpPr>
            <p:cNvPr id="7462" name="Google Shape;7462;p82"/>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2"/>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82"/>
          <p:cNvGrpSpPr/>
          <p:nvPr/>
        </p:nvGrpSpPr>
        <p:grpSpPr>
          <a:xfrm>
            <a:off x="1784677" y="2256940"/>
            <a:ext cx="270467" cy="353615"/>
            <a:chOff x="-35089175" y="3919600"/>
            <a:chExt cx="222900" cy="291425"/>
          </a:xfrm>
        </p:grpSpPr>
        <p:sp>
          <p:nvSpPr>
            <p:cNvPr id="7465" name="Google Shape;7465;p82"/>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2"/>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82"/>
          <p:cNvGrpSpPr/>
          <p:nvPr/>
        </p:nvGrpSpPr>
        <p:grpSpPr>
          <a:xfrm>
            <a:off x="3981673" y="1380303"/>
            <a:ext cx="336445" cy="354131"/>
            <a:chOff x="-33277650" y="3226875"/>
            <a:chExt cx="277275" cy="291850"/>
          </a:xfrm>
        </p:grpSpPr>
        <p:sp>
          <p:nvSpPr>
            <p:cNvPr id="7468" name="Google Shape;7468;p82"/>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2"/>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2"/>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2"/>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2"/>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2"/>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2"/>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82"/>
          <p:cNvGrpSpPr/>
          <p:nvPr/>
        </p:nvGrpSpPr>
        <p:grpSpPr>
          <a:xfrm>
            <a:off x="3973073" y="1821587"/>
            <a:ext cx="353645" cy="353645"/>
            <a:chOff x="-33286325" y="3586425"/>
            <a:chExt cx="291450" cy="291450"/>
          </a:xfrm>
        </p:grpSpPr>
        <p:sp>
          <p:nvSpPr>
            <p:cNvPr id="7476" name="Google Shape;7476;p82"/>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2"/>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2"/>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2"/>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2"/>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1" name="Google Shape;7481;p82"/>
          <p:cNvGrpSpPr/>
          <p:nvPr/>
        </p:nvGrpSpPr>
        <p:grpSpPr>
          <a:xfrm>
            <a:off x="3973073" y="2255969"/>
            <a:ext cx="353645" cy="355557"/>
            <a:chOff x="-33286325" y="3944800"/>
            <a:chExt cx="291450" cy="293025"/>
          </a:xfrm>
        </p:grpSpPr>
        <p:sp>
          <p:nvSpPr>
            <p:cNvPr id="7482" name="Google Shape;7482;p82"/>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2"/>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2"/>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2"/>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82"/>
          <p:cNvGrpSpPr/>
          <p:nvPr/>
        </p:nvGrpSpPr>
        <p:grpSpPr>
          <a:xfrm>
            <a:off x="2631470" y="2729129"/>
            <a:ext cx="353645" cy="356527"/>
            <a:chOff x="-31452725" y="3191825"/>
            <a:chExt cx="291450" cy="293825"/>
          </a:xfrm>
        </p:grpSpPr>
        <p:sp>
          <p:nvSpPr>
            <p:cNvPr id="7487" name="Google Shape;7487;p82"/>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2"/>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2"/>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2"/>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82"/>
          <p:cNvGrpSpPr/>
          <p:nvPr/>
        </p:nvGrpSpPr>
        <p:grpSpPr>
          <a:xfrm>
            <a:off x="2631000" y="3200744"/>
            <a:ext cx="354586" cy="354586"/>
            <a:chOff x="-31452725" y="3551775"/>
            <a:chExt cx="292225" cy="292225"/>
          </a:xfrm>
        </p:grpSpPr>
        <p:sp>
          <p:nvSpPr>
            <p:cNvPr id="7492" name="Google Shape;7492;p82"/>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2"/>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2"/>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2"/>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6" name="Google Shape;7496;p82"/>
          <p:cNvGrpSpPr/>
          <p:nvPr/>
        </p:nvGrpSpPr>
        <p:grpSpPr>
          <a:xfrm>
            <a:off x="2629559" y="3664729"/>
            <a:ext cx="357468" cy="356497"/>
            <a:chOff x="-31455100" y="3909350"/>
            <a:chExt cx="294600" cy="293800"/>
          </a:xfrm>
        </p:grpSpPr>
        <p:sp>
          <p:nvSpPr>
            <p:cNvPr id="7497" name="Google Shape;7497;p82"/>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2"/>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9" name="Google Shape;7499;p82"/>
          <p:cNvGrpSpPr/>
          <p:nvPr/>
        </p:nvGrpSpPr>
        <p:grpSpPr>
          <a:xfrm>
            <a:off x="3970744" y="3665684"/>
            <a:ext cx="353645" cy="354586"/>
            <a:chOff x="-30345325" y="3918800"/>
            <a:chExt cx="291450" cy="292225"/>
          </a:xfrm>
        </p:grpSpPr>
        <p:sp>
          <p:nvSpPr>
            <p:cNvPr id="7500" name="Google Shape;7500;p82"/>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2"/>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2"/>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2"/>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2"/>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82"/>
          <p:cNvGrpSpPr/>
          <p:nvPr/>
        </p:nvGrpSpPr>
        <p:grpSpPr>
          <a:xfrm>
            <a:off x="2200736" y="1380546"/>
            <a:ext cx="332593" cy="353645"/>
            <a:chOff x="-34755225" y="3202075"/>
            <a:chExt cx="274100" cy="291450"/>
          </a:xfrm>
        </p:grpSpPr>
        <p:sp>
          <p:nvSpPr>
            <p:cNvPr id="7506" name="Google Shape;7506;p82"/>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2"/>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2"/>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2"/>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2"/>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2"/>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2"/>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82"/>
          <p:cNvGrpSpPr/>
          <p:nvPr/>
        </p:nvGrpSpPr>
        <p:grpSpPr>
          <a:xfrm>
            <a:off x="2190209" y="1821587"/>
            <a:ext cx="353645" cy="353645"/>
            <a:chOff x="-34763900" y="3561225"/>
            <a:chExt cx="291450" cy="291450"/>
          </a:xfrm>
        </p:grpSpPr>
        <p:sp>
          <p:nvSpPr>
            <p:cNvPr id="7514" name="Google Shape;7514;p82"/>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2"/>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2"/>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7" name="Google Shape;7517;p82"/>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8" name="Google Shape;7518;p82"/>
          <p:cNvGrpSpPr/>
          <p:nvPr/>
        </p:nvGrpSpPr>
        <p:grpSpPr>
          <a:xfrm>
            <a:off x="845106" y="2730099"/>
            <a:ext cx="354586" cy="354586"/>
            <a:chOff x="-32927950" y="3227275"/>
            <a:chExt cx="292225" cy="292225"/>
          </a:xfrm>
        </p:grpSpPr>
        <p:sp>
          <p:nvSpPr>
            <p:cNvPr id="7519" name="Google Shape;7519;p82"/>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2"/>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2"/>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2"/>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2"/>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82"/>
          <p:cNvGrpSpPr/>
          <p:nvPr/>
        </p:nvGrpSpPr>
        <p:grpSpPr>
          <a:xfrm>
            <a:off x="844621" y="3201213"/>
            <a:ext cx="355557" cy="353645"/>
            <a:chOff x="-32927950" y="3586425"/>
            <a:chExt cx="293025" cy="291450"/>
          </a:xfrm>
        </p:grpSpPr>
        <p:sp>
          <p:nvSpPr>
            <p:cNvPr id="7525" name="Google Shape;7525;p82"/>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2"/>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2"/>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2"/>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2"/>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82"/>
          <p:cNvGrpSpPr/>
          <p:nvPr/>
        </p:nvGrpSpPr>
        <p:grpSpPr>
          <a:xfrm>
            <a:off x="845106" y="3665198"/>
            <a:ext cx="354586" cy="355557"/>
            <a:chOff x="-32927950" y="3944800"/>
            <a:chExt cx="292225" cy="293025"/>
          </a:xfrm>
        </p:grpSpPr>
        <p:sp>
          <p:nvSpPr>
            <p:cNvPr id="7531" name="Google Shape;7531;p82"/>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2"/>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2"/>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2"/>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2"/>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2"/>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2"/>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2"/>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2"/>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82"/>
          <p:cNvGrpSpPr/>
          <p:nvPr/>
        </p:nvGrpSpPr>
        <p:grpSpPr>
          <a:xfrm>
            <a:off x="3073898" y="2730449"/>
            <a:ext cx="354586" cy="353888"/>
            <a:chOff x="-31094350" y="3194000"/>
            <a:chExt cx="292225" cy="291650"/>
          </a:xfrm>
        </p:grpSpPr>
        <p:sp>
          <p:nvSpPr>
            <p:cNvPr id="7541" name="Google Shape;7541;p82"/>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2"/>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2"/>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2"/>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2"/>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2"/>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2"/>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2"/>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82"/>
          <p:cNvGrpSpPr/>
          <p:nvPr/>
        </p:nvGrpSpPr>
        <p:grpSpPr>
          <a:xfrm>
            <a:off x="3074368" y="3200941"/>
            <a:ext cx="353645" cy="354191"/>
            <a:chOff x="-31093575" y="3552550"/>
            <a:chExt cx="291450" cy="291900"/>
          </a:xfrm>
        </p:grpSpPr>
        <p:sp>
          <p:nvSpPr>
            <p:cNvPr id="7550" name="Google Shape;7550;p82"/>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2"/>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2"/>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2"/>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82"/>
          <p:cNvGrpSpPr/>
          <p:nvPr/>
        </p:nvGrpSpPr>
        <p:grpSpPr>
          <a:xfrm>
            <a:off x="3074368" y="3666169"/>
            <a:ext cx="353645" cy="353615"/>
            <a:chOff x="-31093575" y="3911725"/>
            <a:chExt cx="291450" cy="291425"/>
          </a:xfrm>
        </p:grpSpPr>
        <p:sp>
          <p:nvSpPr>
            <p:cNvPr id="7555" name="Google Shape;7555;p82"/>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2"/>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82"/>
          <p:cNvGrpSpPr/>
          <p:nvPr/>
        </p:nvGrpSpPr>
        <p:grpSpPr>
          <a:xfrm>
            <a:off x="2183798" y="4123136"/>
            <a:ext cx="356497" cy="354586"/>
            <a:chOff x="-29946000" y="3183175"/>
            <a:chExt cx="293800" cy="292225"/>
          </a:xfrm>
        </p:grpSpPr>
        <p:sp>
          <p:nvSpPr>
            <p:cNvPr id="7558" name="Google Shape;7558;p82"/>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2"/>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2"/>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2"/>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2"/>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2"/>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82"/>
          <p:cNvGrpSpPr/>
          <p:nvPr/>
        </p:nvGrpSpPr>
        <p:grpSpPr>
          <a:xfrm>
            <a:off x="2628330" y="1380289"/>
            <a:ext cx="358408" cy="354161"/>
            <a:chOff x="-34408675" y="3202075"/>
            <a:chExt cx="295375" cy="291875"/>
          </a:xfrm>
        </p:grpSpPr>
        <p:sp>
          <p:nvSpPr>
            <p:cNvPr id="7565" name="Google Shape;7565;p82"/>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2"/>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2"/>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2"/>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9" name="Google Shape;7569;p82"/>
          <p:cNvGrpSpPr/>
          <p:nvPr/>
        </p:nvGrpSpPr>
        <p:grpSpPr>
          <a:xfrm>
            <a:off x="2630241" y="1820283"/>
            <a:ext cx="354586" cy="356254"/>
            <a:chOff x="-34405525" y="3558075"/>
            <a:chExt cx="292225" cy="293600"/>
          </a:xfrm>
        </p:grpSpPr>
        <p:sp>
          <p:nvSpPr>
            <p:cNvPr id="7570" name="Google Shape;7570;p82"/>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2"/>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2"/>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3" name="Google Shape;7573;p82"/>
          <p:cNvGrpSpPr/>
          <p:nvPr/>
        </p:nvGrpSpPr>
        <p:grpSpPr>
          <a:xfrm>
            <a:off x="2629755" y="2256940"/>
            <a:ext cx="355557" cy="353615"/>
            <a:chOff x="-34406325" y="3919600"/>
            <a:chExt cx="293025" cy="291425"/>
          </a:xfrm>
        </p:grpSpPr>
        <p:sp>
          <p:nvSpPr>
            <p:cNvPr id="7574" name="Google Shape;7574;p82"/>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2"/>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2"/>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2"/>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2"/>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2"/>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2"/>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82"/>
          <p:cNvGrpSpPr/>
          <p:nvPr/>
        </p:nvGrpSpPr>
        <p:grpSpPr>
          <a:xfrm>
            <a:off x="1293653" y="2736303"/>
            <a:ext cx="353645" cy="342179"/>
            <a:chOff x="-32568800" y="3232000"/>
            <a:chExt cx="291450" cy="282000"/>
          </a:xfrm>
        </p:grpSpPr>
        <p:sp>
          <p:nvSpPr>
            <p:cNvPr id="7582" name="Google Shape;7582;p82"/>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2"/>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82"/>
          <p:cNvGrpSpPr/>
          <p:nvPr/>
        </p:nvGrpSpPr>
        <p:grpSpPr>
          <a:xfrm>
            <a:off x="1293183" y="3201213"/>
            <a:ext cx="354586" cy="353645"/>
            <a:chOff x="-32569575" y="3586425"/>
            <a:chExt cx="292225" cy="291450"/>
          </a:xfrm>
        </p:grpSpPr>
        <p:sp>
          <p:nvSpPr>
            <p:cNvPr id="7585" name="Google Shape;7585;p82"/>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2"/>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82"/>
          <p:cNvGrpSpPr/>
          <p:nvPr/>
        </p:nvGrpSpPr>
        <p:grpSpPr>
          <a:xfrm>
            <a:off x="1284098" y="3665805"/>
            <a:ext cx="372756" cy="354343"/>
            <a:chOff x="-32576675" y="3944600"/>
            <a:chExt cx="307200" cy="292025"/>
          </a:xfrm>
        </p:grpSpPr>
        <p:sp>
          <p:nvSpPr>
            <p:cNvPr id="7588" name="Google Shape;7588;p82"/>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2"/>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82"/>
          <p:cNvGrpSpPr/>
          <p:nvPr/>
        </p:nvGrpSpPr>
        <p:grpSpPr>
          <a:xfrm>
            <a:off x="3529065" y="2730100"/>
            <a:ext cx="354586" cy="354586"/>
            <a:chOff x="-30735200" y="3192625"/>
            <a:chExt cx="292225" cy="292225"/>
          </a:xfrm>
        </p:grpSpPr>
        <p:sp>
          <p:nvSpPr>
            <p:cNvPr id="7591" name="Google Shape;7591;p82"/>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2"/>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2"/>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2"/>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2"/>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2"/>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2"/>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82"/>
          <p:cNvGrpSpPr/>
          <p:nvPr/>
        </p:nvGrpSpPr>
        <p:grpSpPr>
          <a:xfrm>
            <a:off x="3529065" y="3201532"/>
            <a:ext cx="354586" cy="353008"/>
            <a:chOff x="-30735200" y="3552550"/>
            <a:chExt cx="292225" cy="290925"/>
          </a:xfrm>
        </p:grpSpPr>
        <p:sp>
          <p:nvSpPr>
            <p:cNvPr id="7599" name="Google Shape;7599;p82"/>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2"/>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82"/>
          <p:cNvGrpSpPr/>
          <p:nvPr/>
        </p:nvGrpSpPr>
        <p:grpSpPr>
          <a:xfrm>
            <a:off x="3529065" y="3666154"/>
            <a:ext cx="354586" cy="353645"/>
            <a:chOff x="-30735200" y="3910925"/>
            <a:chExt cx="292225" cy="291450"/>
          </a:xfrm>
        </p:grpSpPr>
        <p:sp>
          <p:nvSpPr>
            <p:cNvPr id="7602" name="Google Shape;7602;p82"/>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2"/>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4" name="Google Shape;7604;p82"/>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5" name="Google Shape;7605;p82"/>
          <p:cNvGrpSpPr/>
          <p:nvPr/>
        </p:nvGrpSpPr>
        <p:grpSpPr>
          <a:xfrm>
            <a:off x="4882910" y="1379021"/>
            <a:ext cx="358971" cy="359224"/>
            <a:chOff x="-57956275" y="3197925"/>
            <a:chExt cx="319000" cy="319225"/>
          </a:xfrm>
        </p:grpSpPr>
        <p:sp>
          <p:nvSpPr>
            <p:cNvPr id="7606" name="Google Shape;7606;p82"/>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2"/>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2"/>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2"/>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2"/>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2"/>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2"/>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3" name="Google Shape;7613;p82"/>
          <p:cNvGrpSpPr/>
          <p:nvPr/>
        </p:nvGrpSpPr>
        <p:grpSpPr>
          <a:xfrm>
            <a:off x="4905064" y="1835446"/>
            <a:ext cx="314662" cy="358971"/>
            <a:chOff x="-57940525" y="3590375"/>
            <a:chExt cx="279625" cy="319000"/>
          </a:xfrm>
        </p:grpSpPr>
        <p:sp>
          <p:nvSpPr>
            <p:cNvPr id="7614" name="Google Shape;7614;p82"/>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2"/>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2"/>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2"/>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2"/>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9" name="Google Shape;7619;p82"/>
          <p:cNvGrpSpPr/>
          <p:nvPr/>
        </p:nvGrpSpPr>
        <p:grpSpPr>
          <a:xfrm>
            <a:off x="4875945" y="2276817"/>
            <a:ext cx="358099" cy="358999"/>
            <a:chOff x="-57959425" y="3982600"/>
            <a:chExt cx="318225" cy="319025"/>
          </a:xfrm>
        </p:grpSpPr>
        <p:sp>
          <p:nvSpPr>
            <p:cNvPr id="7620" name="Google Shape;7620;p82"/>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2"/>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2"/>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2"/>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4" name="Google Shape;7624;p82"/>
          <p:cNvGrpSpPr/>
          <p:nvPr/>
        </p:nvGrpSpPr>
        <p:grpSpPr>
          <a:xfrm>
            <a:off x="7076112" y="1380146"/>
            <a:ext cx="357226" cy="357226"/>
            <a:chOff x="-55987225" y="3198925"/>
            <a:chExt cx="317450" cy="317450"/>
          </a:xfrm>
        </p:grpSpPr>
        <p:sp>
          <p:nvSpPr>
            <p:cNvPr id="7625" name="Google Shape;7625;p82"/>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2"/>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2"/>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2"/>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82"/>
          <p:cNvGrpSpPr/>
          <p:nvPr/>
        </p:nvGrpSpPr>
        <p:grpSpPr>
          <a:xfrm>
            <a:off x="7076112" y="1836178"/>
            <a:ext cx="357226" cy="357367"/>
            <a:chOff x="-55987225" y="3591025"/>
            <a:chExt cx="317450" cy="317575"/>
          </a:xfrm>
        </p:grpSpPr>
        <p:sp>
          <p:nvSpPr>
            <p:cNvPr id="7630" name="Google Shape;7630;p82"/>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2"/>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2"/>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2"/>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2"/>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82"/>
          <p:cNvGrpSpPr/>
          <p:nvPr/>
        </p:nvGrpSpPr>
        <p:grpSpPr>
          <a:xfrm>
            <a:off x="7090027" y="2276817"/>
            <a:ext cx="358999" cy="358999"/>
            <a:chOff x="-55988800" y="3982600"/>
            <a:chExt cx="319025" cy="319025"/>
          </a:xfrm>
        </p:grpSpPr>
        <p:sp>
          <p:nvSpPr>
            <p:cNvPr id="7636" name="Google Shape;7636;p82"/>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2"/>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2"/>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2"/>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2"/>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1" name="Google Shape;7641;p82"/>
          <p:cNvGrpSpPr/>
          <p:nvPr/>
        </p:nvGrpSpPr>
        <p:grpSpPr>
          <a:xfrm>
            <a:off x="5748546" y="2734774"/>
            <a:ext cx="356326" cy="358971"/>
            <a:chOff x="-54026025" y="3192625"/>
            <a:chExt cx="316650" cy="319000"/>
          </a:xfrm>
        </p:grpSpPr>
        <p:sp>
          <p:nvSpPr>
            <p:cNvPr id="7642" name="Google Shape;7642;p82"/>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2"/>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2"/>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2"/>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2"/>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2"/>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2"/>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2"/>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0" name="Google Shape;7650;p82"/>
          <p:cNvGrpSpPr/>
          <p:nvPr/>
        </p:nvGrpSpPr>
        <p:grpSpPr>
          <a:xfrm>
            <a:off x="5768492" y="3205748"/>
            <a:ext cx="316434" cy="358099"/>
            <a:chOff x="-54007925" y="3584850"/>
            <a:chExt cx="281200" cy="318225"/>
          </a:xfrm>
        </p:grpSpPr>
        <p:sp>
          <p:nvSpPr>
            <p:cNvPr id="7651" name="Google Shape;7651;p82"/>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2"/>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2"/>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2"/>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2"/>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2"/>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82"/>
          <p:cNvGrpSpPr/>
          <p:nvPr/>
        </p:nvGrpSpPr>
        <p:grpSpPr>
          <a:xfrm>
            <a:off x="5768492" y="3667633"/>
            <a:ext cx="316434" cy="358914"/>
            <a:chOff x="-54007925" y="3975575"/>
            <a:chExt cx="281200" cy="318950"/>
          </a:xfrm>
        </p:grpSpPr>
        <p:sp>
          <p:nvSpPr>
            <p:cNvPr id="7658" name="Google Shape;7658;p82"/>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2"/>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2"/>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2"/>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82"/>
          <p:cNvGrpSpPr/>
          <p:nvPr/>
        </p:nvGrpSpPr>
        <p:grpSpPr>
          <a:xfrm>
            <a:off x="8003359" y="2752104"/>
            <a:ext cx="274770" cy="358492"/>
            <a:chOff x="-52005775" y="3208025"/>
            <a:chExt cx="244175" cy="318575"/>
          </a:xfrm>
        </p:grpSpPr>
        <p:sp>
          <p:nvSpPr>
            <p:cNvPr id="7663" name="Google Shape;7663;p82"/>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2"/>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2"/>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2"/>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2"/>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2"/>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2"/>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2"/>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2"/>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2"/>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2"/>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82"/>
          <p:cNvGrpSpPr/>
          <p:nvPr/>
        </p:nvGrpSpPr>
        <p:grpSpPr>
          <a:xfrm>
            <a:off x="5309825" y="1380146"/>
            <a:ext cx="358099" cy="358099"/>
            <a:chOff x="-57568775" y="3198925"/>
            <a:chExt cx="318225" cy="318225"/>
          </a:xfrm>
        </p:grpSpPr>
        <p:sp>
          <p:nvSpPr>
            <p:cNvPr id="7675" name="Google Shape;7675;p82"/>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2"/>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2"/>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2"/>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2"/>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2"/>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82"/>
          <p:cNvGrpSpPr/>
          <p:nvPr/>
        </p:nvGrpSpPr>
        <p:grpSpPr>
          <a:xfrm>
            <a:off x="5331543" y="1835446"/>
            <a:ext cx="314662" cy="358099"/>
            <a:chOff x="-57549075" y="3590375"/>
            <a:chExt cx="279625" cy="318225"/>
          </a:xfrm>
        </p:grpSpPr>
        <p:sp>
          <p:nvSpPr>
            <p:cNvPr id="7682" name="Google Shape;7682;p82"/>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2"/>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2"/>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2"/>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82"/>
          <p:cNvGrpSpPr/>
          <p:nvPr/>
        </p:nvGrpSpPr>
        <p:grpSpPr>
          <a:xfrm>
            <a:off x="5323740" y="2276817"/>
            <a:ext cx="359871" cy="359871"/>
            <a:chOff x="-57570350" y="3982600"/>
            <a:chExt cx="319800" cy="319800"/>
          </a:xfrm>
        </p:grpSpPr>
        <p:sp>
          <p:nvSpPr>
            <p:cNvPr id="7687" name="Google Shape;7687;p82"/>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2"/>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2"/>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2"/>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1" name="Google Shape;7691;p82"/>
          <p:cNvGrpSpPr/>
          <p:nvPr/>
        </p:nvGrpSpPr>
        <p:grpSpPr>
          <a:xfrm>
            <a:off x="7538779" y="1379246"/>
            <a:ext cx="314662" cy="358999"/>
            <a:chOff x="-55576850" y="3198125"/>
            <a:chExt cx="279625" cy="319025"/>
          </a:xfrm>
        </p:grpSpPr>
        <p:sp>
          <p:nvSpPr>
            <p:cNvPr id="7692" name="Google Shape;7692;p82"/>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2"/>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2"/>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2"/>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82"/>
          <p:cNvGrpSpPr/>
          <p:nvPr/>
        </p:nvGrpSpPr>
        <p:grpSpPr>
          <a:xfrm>
            <a:off x="7516174" y="1835221"/>
            <a:ext cx="359871" cy="358324"/>
            <a:chOff x="-55596550" y="3590175"/>
            <a:chExt cx="319800" cy="318425"/>
          </a:xfrm>
        </p:grpSpPr>
        <p:sp>
          <p:nvSpPr>
            <p:cNvPr id="7697" name="Google Shape;7697;p82"/>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2"/>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2"/>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2"/>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1" name="Google Shape;7701;p82"/>
          <p:cNvGrpSpPr/>
          <p:nvPr/>
        </p:nvGrpSpPr>
        <p:grpSpPr>
          <a:xfrm>
            <a:off x="7531412" y="2276564"/>
            <a:ext cx="358999" cy="359252"/>
            <a:chOff x="-55595775" y="3982375"/>
            <a:chExt cx="319025" cy="319250"/>
          </a:xfrm>
        </p:grpSpPr>
        <p:sp>
          <p:nvSpPr>
            <p:cNvPr id="7702" name="Google Shape;7702;p82"/>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2"/>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2"/>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2"/>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2"/>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2"/>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8" name="Google Shape;7708;p82"/>
          <p:cNvGrpSpPr/>
          <p:nvPr/>
        </p:nvGrpSpPr>
        <p:grpSpPr>
          <a:xfrm>
            <a:off x="6188595" y="2734774"/>
            <a:ext cx="358999" cy="358099"/>
            <a:chOff x="-53635375" y="3192625"/>
            <a:chExt cx="319025" cy="318225"/>
          </a:xfrm>
        </p:grpSpPr>
        <p:sp>
          <p:nvSpPr>
            <p:cNvPr id="7709" name="Google Shape;7709;p82"/>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2"/>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2"/>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82"/>
          <p:cNvGrpSpPr/>
          <p:nvPr/>
        </p:nvGrpSpPr>
        <p:grpSpPr>
          <a:xfrm>
            <a:off x="6210763" y="3205748"/>
            <a:ext cx="314662" cy="358999"/>
            <a:chOff x="-53615675" y="3584850"/>
            <a:chExt cx="279625" cy="319025"/>
          </a:xfrm>
        </p:grpSpPr>
        <p:sp>
          <p:nvSpPr>
            <p:cNvPr id="7713" name="Google Shape;7713;p82"/>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2"/>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2"/>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82"/>
          <p:cNvGrpSpPr/>
          <p:nvPr/>
        </p:nvGrpSpPr>
        <p:grpSpPr>
          <a:xfrm>
            <a:off x="6188609" y="3668674"/>
            <a:ext cx="358971" cy="357874"/>
            <a:chOff x="-53634575" y="3976500"/>
            <a:chExt cx="319000" cy="318025"/>
          </a:xfrm>
        </p:grpSpPr>
        <p:sp>
          <p:nvSpPr>
            <p:cNvPr id="7717" name="Google Shape;7717;p82"/>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2"/>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2"/>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2"/>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2"/>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2"/>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2"/>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2"/>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82"/>
          <p:cNvGrpSpPr/>
          <p:nvPr/>
        </p:nvGrpSpPr>
        <p:grpSpPr>
          <a:xfrm>
            <a:off x="7983413" y="3211628"/>
            <a:ext cx="314662" cy="358436"/>
            <a:chOff x="-52023900" y="3590075"/>
            <a:chExt cx="279625" cy="318525"/>
          </a:xfrm>
        </p:grpSpPr>
        <p:sp>
          <p:nvSpPr>
            <p:cNvPr id="7726" name="Google Shape;7726;p82"/>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2"/>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2"/>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2"/>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2"/>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2"/>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2"/>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3" name="Google Shape;7733;p82"/>
          <p:cNvGrpSpPr/>
          <p:nvPr/>
        </p:nvGrpSpPr>
        <p:grpSpPr>
          <a:xfrm>
            <a:off x="5746654" y="1380146"/>
            <a:ext cx="358971" cy="358971"/>
            <a:chOff x="-57173375" y="3198925"/>
            <a:chExt cx="319000" cy="319000"/>
          </a:xfrm>
        </p:grpSpPr>
        <p:sp>
          <p:nvSpPr>
            <p:cNvPr id="7734" name="Google Shape;7734;p82"/>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2"/>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2"/>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2"/>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82"/>
          <p:cNvGrpSpPr/>
          <p:nvPr/>
        </p:nvGrpSpPr>
        <p:grpSpPr>
          <a:xfrm>
            <a:off x="5747541" y="1857587"/>
            <a:ext cx="357198" cy="314690"/>
            <a:chOff x="-57176525" y="3610050"/>
            <a:chExt cx="317425" cy="279650"/>
          </a:xfrm>
        </p:grpSpPr>
        <p:sp>
          <p:nvSpPr>
            <p:cNvPr id="7739" name="Google Shape;7739;p82"/>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2"/>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2"/>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2"/>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2"/>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82"/>
          <p:cNvGrpSpPr/>
          <p:nvPr/>
        </p:nvGrpSpPr>
        <p:grpSpPr>
          <a:xfrm>
            <a:off x="7957995" y="1380146"/>
            <a:ext cx="358099" cy="356326"/>
            <a:chOff x="-55202750" y="3198925"/>
            <a:chExt cx="318225" cy="316650"/>
          </a:xfrm>
        </p:grpSpPr>
        <p:sp>
          <p:nvSpPr>
            <p:cNvPr id="7745" name="Google Shape;7745;p82"/>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2"/>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82"/>
          <p:cNvGrpSpPr/>
          <p:nvPr/>
        </p:nvGrpSpPr>
        <p:grpSpPr>
          <a:xfrm>
            <a:off x="7968629" y="1835446"/>
            <a:ext cx="336830" cy="358099"/>
            <a:chOff x="-55194875" y="3590375"/>
            <a:chExt cx="299325" cy="318225"/>
          </a:xfrm>
        </p:grpSpPr>
        <p:sp>
          <p:nvSpPr>
            <p:cNvPr id="7748" name="Google Shape;7748;p82"/>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2"/>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2"/>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2"/>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2"/>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3" name="Google Shape;7753;p82"/>
          <p:cNvGrpSpPr/>
          <p:nvPr/>
        </p:nvGrpSpPr>
        <p:grpSpPr>
          <a:xfrm>
            <a:off x="7973247" y="2277717"/>
            <a:ext cx="357198" cy="357198"/>
            <a:chOff x="-55203525" y="3983400"/>
            <a:chExt cx="317425" cy="317425"/>
          </a:xfrm>
        </p:grpSpPr>
        <p:sp>
          <p:nvSpPr>
            <p:cNvPr id="7754" name="Google Shape;7754;p82"/>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2"/>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2"/>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82"/>
          <p:cNvGrpSpPr/>
          <p:nvPr/>
        </p:nvGrpSpPr>
        <p:grpSpPr>
          <a:xfrm>
            <a:off x="6639727" y="2734774"/>
            <a:ext cx="335930" cy="358971"/>
            <a:chOff x="-53232900" y="3192625"/>
            <a:chExt cx="298525" cy="319000"/>
          </a:xfrm>
        </p:grpSpPr>
        <p:sp>
          <p:nvSpPr>
            <p:cNvPr id="7758" name="Google Shape;7758;p82"/>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2"/>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2"/>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2"/>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2"/>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2"/>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2"/>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2"/>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6" name="Google Shape;7766;p82"/>
          <p:cNvGrpSpPr/>
          <p:nvPr/>
        </p:nvGrpSpPr>
        <p:grpSpPr>
          <a:xfrm>
            <a:off x="6629093" y="3205748"/>
            <a:ext cx="357198" cy="356326"/>
            <a:chOff x="-53242350" y="3584850"/>
            <a:chExt cx="317425" cy="316650"/>
          </a:xfrm>
        </p:grpSpPr>
        <p:sp>
          <p:nvSpPr>
            <p:cNvPr id="7767" name="Google Shape;7767;p82"/>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2"/>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2"/>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2"/>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2"/>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2" name="Google Shape;7772;p82"/>
          <p:cNvGrpSpPr/>
          <p:nvPr/>
        </p:nvGrpSpPr>
        <p:grpSpPr>
          <a:xfrm>
            <a:off x="6650362" y="3668449"/>
            <a:ext cx="314662" cy="358999"/>
            <a:chOff x="-53224225" y="3976300"/>
            <a:chExt cx="279625" cy="319025"/>
          </a:xfrm>
        </p:grpSpPr>
        <p:sp>
          <p:nvSpPr>
            <p:cNvPr id="7773" name="Google Shape;7773;p82"/>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2"/>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82"/>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2"/>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2"/>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2"/>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2"/>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0" name="Google Shape;7780;p82"/>
          <p:cNvGrpSpPr/>
          <p:nvPr/>
        </p:nvGrpSpPr>
        <p:grpSpPr>
          <a:xfrm>
            <a:off x="7961258" y="3676129"/>
            <a:ext cx="358971" cy="358408"/>
            <a:chOff x="-52043575" y="3983125"/>
            <a:chExt cx="319000" cy="318500"/>
          </a:xfrm>
        </p:grpSpPr>
        <p:sp>
          <p:nvSpPr>
            <p:cNvPr id="7781" name="Google Shape;7781;p82"/>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2"/>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2"/>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2"/>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2"/>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2"/>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2"/>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2"/>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2"/>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0" name="Google Shape;7790;p82"/>
          <p:cNvGrpSpPr/>
          <p:nvPr/>
        </p:nvGrpSpPr>
        <p:grpSpPr>
          <a:xfrm>
            <a:off x="6215199" y="1380146"/>
            <a:ext cx="314662" cy="358971"/>
            <a:chOff x="-56766175" y="3198925"/>
            <a:chExt cx="279625" cy="319000"/>
          </a:xfrm>
        </p:grpSpPr>
        <p:sp>
          <p:nvSpPr>
            <p:cNvPr id="7791" name="Google Shape;7791;p82"/>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2"/>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2"/>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2"/>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2"/>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82"/>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2"/>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8" name="Google Shape;7798;p82"/>
          <p:cNvGrpSpPr/>
          <p:nvPr/>
        </p:nvGrpSpPr>
        <p:grpSpPr>
          <a:xfrm>
            <a:off x="6214313" y="1835446"/>
            <a:ext cx="316434" cy="358099"/>
            <a:chOff x="-56766175" y="3590375"/>
            <a:chExt cx="281200" cy="318225"/>
          </a:xfrm>
        </p:grpSpPr>
        <p:sp>
          <p:nvSpPr>
            <p:cNvPr id="7799" name="Google Shape;7799;p82"/>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2"/>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2"/>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2"/>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82"/>
          <p:cNvGrpSpPr/>
          <p:nvPr/>
        </p:nvGrpSpPr>
        <p:grpSpPr>
          <a:xfrm>
            <a:off x="6251269" y="2276817"/>
            <a:ext cx="272126" cy="358099"/>
            <a:chOff x="-56747275" y="3982600"/>
            <a:chExt cx="241825" cy="318225"/>
          </a:xfrm>
        </p:grpSpPr>
        <p:sp>
          <p:nvSpPr>
            <p:cNvPr id="7804" name="Google Shape;7804;p82"/>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2"/>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2"/>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2"/>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2"/>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2"/>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2"/>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82"/>
          <p:cNvGrpSpPr/>
          <p:nvPr/>
        </p:nvGrpSpPr>
        <p:grpSpPr>
          <a:xfrm>
            <a:off x="4859020" y="3219055"/>
            <a:ext cx="358999" cy="342991"/>
            <a:chOff x="-54812875" y="3596675"/>
            <a:chExt cx="319025" cy="304800"/>
          </a:xfrm>
        </p:grpSpPr>
        <p:sp>
          <p:nvSpPr>
            <p:cNvPr id="7812" name="Google Shape;7812;p82"/>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2"/>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2"/>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2"/>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2"/>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2"/>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2"/>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9" name="Google Shape;7819;p82"/>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2"/>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1" name="Google Shape;7821;p82"/>
          <p:cNvGrpSpPr/>
          <p:nvPr/>
        </p:nvGrpSpPr>
        <p:grpSpPr>
          <a:xfrm>
            <a:off x="4881188" y="3675538"/>
            <a:ext cx="314662" cy="358099"/>
            <a:chOff x="-54793175" y="3982600"/>
            <a:chExt cx="279625" cy="318225"/>
          </a:xfrm>
        </p:grpSpPr>
        <p:sp>
          <p:nvSpPr>
            <p:cNvPr id="7822" name="Google Shape;7822;p82"/>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2"/>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2"/>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2"/>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2"/>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2"/>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2"/>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9" name="Google Shape;7829;p82"/>
          <p:cNvGrpSpPr/>
          <p:nvPr/>
        </p:nvGrpSpPr>
        <p:grpSpPr>
          <a:xfrm>
            <a:off x="7092647" y="2734774"/>
            <a:ext cx="314662" cy="358099"/>
            <a:chOff x="-52832000" y="3192625"/>
            <a:chExt cx="279625" cy="318225"/>
          </a:xfrm>
        </p:grpSpPr>
        <p:sp>
          <p:nvSpPr>
            <p:cNvPr id="7830" name="Google Shape;7830;p82"/>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2"/>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2"/>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2"/>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2"/>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2"/>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2"/>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2"/>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82"/>
          <p:cNvGrpSpPr/>
          <p:nvPr/>
        </p:nvGrpSpPr>
        <p:grpSpPr>
          <a:xfrm>
            <a:off x="5779179" y="2276142"/>
            <a:ext cx="323524" cy="358774"/>
            <a:chOff x="-57162350" y="3982000"/>
            <a:chExt cx="287500" cy="318825"/>
          </a:xfrm>
        </p:grpSpPr>
        <p:sp>
          <p:nvSpPr>
            <p:cNvPr id="7839" name="Google Shape;7839;p82"/>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2"/>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2"/>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2"/>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2"/>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2"/>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2"/>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2"/>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7" name="Google Shape;7847;p82"/>
          <p:cNvGrpSpPr/>
          <p:nvPr/>
        </p:nvGrpSpPr>
        <p:grpSpPr>
          <a:xfrm>
            <a:off x="7070492" y="3206648"/>
            <a:ext cx="358971" cy="357198"/>
            <a:chOff x="-52851675" y="3585650"/>
            <a:chExt cx="319000" cy="317425"/>
          </a:xfrm>
        </p:grpSpPr>
        <p:sp>
          <p:nvSpPr>
            <p:cNvPr id="7848" name="Google Shape;7848;p82"/>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2"/>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2"/>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2"/>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2"/>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2"/>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4" name="Google Shape;7854;p82"/>
          <p:cNvGrpSpPr/>
          <p:nvPr/>
        </p:nvGrpSpPr>
        <p:grpSpPr>
          <a:xfrm>
            <a:off x="7092647" y="3668449"/>
            <a:ext cx="314662" cy="358999"/>
            <a:chOff x="-52832000" y="3976300"/>
            <a:chExt cx="279625" cy="319025"/>
          </a:xfrm>
        </p:grpSpPr>
        <p:sp>
          <p:nvSpPr>
            <p:cNvPr id="7855" name="Google Shape;7855;p82"/>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2"/>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2"/>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2"/>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2"/>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82"/>
          <p:cNvGrpSpPr/>
          <p:nvPr/>
        </p:nvGrpSpPr>
        <p:grpSpPr>
          <a:xfrm>
            <a:off x="6209853" y="4123097"/>
            <a:ext cx="316434" cy="358099"/>
            <a:chOff x="-51633225" y="3198925"/>
            <a:chExt cx="281200" cy="318225"/>
          </a:xfrm>
        </p:grpSpPr>
        <p:sp>
          <p:nvSpPr>
            <p:cNvPr id="7861" name="Google Shape;7861;p82"/>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2"/>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2"/>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2"/>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2"/>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2"/>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2"/>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82"/>
          <p:cNvGrpSpPr/>
          <p:nvPr/>
        </p:nvGrpSpPr>
        <p:grpSpPr>
          <a:xfrm>
            <a:off x="6628676" y="1381018"/>
            <a:ext cx="365188" cy="357226"/>
            <a:chOff x="-56396775" y="3199700"/>
            <a:chExt cx="324525" cy="317450"/>
          </a:xfrm>
        </p:grpSpPr>
        <p:sp>
          <p:nvSpPr>
            <p:cNvPr id="7869" name="Google Shape;7869;p82"/>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2"/>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2"/>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2"/>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2"/>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2"/>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5" name="Google Shape;7875;p82"/>
          <p:cNvGrpSpPr/>
          <p:nvPr/>
        </p:nvGrpSpPr>
        <p:grpSpPr>
          <a:xfrm>
            <a:off x="6631771" y="1846953"/>
            <a:ext cx="358999" cy="335958"/>
            <a:chOff x="-56394425" y="3600600"/>
            <a:chExt cx="319025" cy="298550"/>
          </a:xfrm>
        </p:grpSpPr>
        <p:sp>
          <p:nvSpPr>
            <p:cNvPr id="7876" name="Google Shape;7876;p82"/>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2"/>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2"/>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82"/>
          <p:cNvGrpSpPr/>
          <p:nvPr/>
        </p:nvGrpSpPr>
        <p:grpSpPr>
          <a:xfrm>
            <a:off x="6662538" y="2277717"/>
            <a:ext cx="327068" cy="357198"/>
            <a:chOff x="-56379450" y="3983400"/>
            <a:chExt cx="290650" cy="317425"/>
          </a:xfrm>
        </p:grpSpPr>
        <p:sp>
          <p:nvSpPr>
            <p:cNvPr id="7880" name="Google Shape;7880;p82"/>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2"/>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2"/>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2"/>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2"/>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2"/>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2"/>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2"/>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82"/>
          <p:cNvGrpSpPr/>
          <p:nvPr/>
        </p:nvGrpSpPr>
        <p:grpSpPr>
          <a:xfrm>
            <a:off x="5326242" y="2741864"/>
            <a:ext cx="316434" cy="358971"/>
            <a:chOff x="-54401725" y="3198925"/>
            <a:chExt cx="281200" cy="319000"/>
          </a:xfrm>
        </p:grpSpPr>
        <p:sp>
          <p:nvSpPr>
            <p:cNvPr id="7889" name="Google Shape;7889;p82"/>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2"/>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2"/>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2"/>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2"/>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2"/>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2"/>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2"/>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2"/>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2"/>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2"/>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82"/>
          <p:cNvGrpSpPr/>
          <p:nvPr/>
        </p:nvGrpSpPr>
        <p:grpSpPr>
          <a:xfrm>
            <a:off x="5327128" y="3211965"/>
            <a:ext cx="314662" cy="358099"/>
            <a:chOff x="-54401725" y="3590375"/>
            <a:chExt cx="279625" cy="318225"/>
          </a:xfrm>
        </p:grpSpPr>
        <p:sp>
          <p:nvSpPr>
            <p:cNvPr id="7901" name="Google Shape;7901;p82"/>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2"/>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2"/>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2"/>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2"/>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2"/>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7" name="Google Shape;7907;p82"/>
          <p:cNvGrpSpPr/>
          <p:nvPr/>
        </p:nvGrpSpPr>
        <p:grpSpPr>
          <a:xfrm>
            <a:off x="5324920" y="3675538"/>
            <a:ext cx="319079" cy="358099"/>
            <a:chOff x="-54403300" y="3982600"/>
            <a:chExt cx="283550" cy="318225"/>
          </a:xfrm>
        </p:grpSpPr>
        <p:sp>
          <p:nvSpPr>
            <p:cNvPr id="7908" name="Google Shape;7908;p82"/>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2"/>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2"/>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2"/>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2"/>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3" name="Google Shape;7913;p82"/>
          <p:cNvGrpSpPr/>
          <p:nvPr/>
        </p:nvGrpSpPr>
        <p:grpSpPr>
          <a:xfrm>
            <a:off x="7512313" y="2736772"/>
            <a:ext cx="356298" cy="356973"/>
            <a:chOff x="-52458650" y="3194400"/>
            <a:chExt cx="316625" cy="317225"/>
          </a:xfrm>
        </p:grpSpPr>
        <p:sp>
          <p:nvSpPr>
            <p:cNvPr id="7914" name="Google Shape;7914;p82"/>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2"/>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2"/>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2"/>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2"/>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2"/>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2"/>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2"/>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82"/>
          <p:cNvGrpSpPr/>
          <p:nvPr/>
        </p:nvGrpSpPr>
        <p:grpSpPr>
          <a:xfrm>
            <a:off x="4881188" y="2741864"/>
            <a:ext cx="314662" cy="358971"/>
            <a:chOff x="-54793175" y="3198925"/>
            <a:chExt cx="279625" cy="319000"/>
          </a:xfrm>
        </p:grpSpPr>
        <p:sp>
          <p:nvSpPr>
            <p:cNvPr id="7923" name="Google Shape;7923;p82"/>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2"/>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2"/>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2"/>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2"/>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2"/>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2"/>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0" name="Google Shape;7930;p82"/>
          <p:cNvGrpSpPr/>
          <p:nvPr/>
        </p:nvGrpSpPr>
        <p:grpSpPr>
          <a:xfrm>
            <a:off x="7521611" y="3205748"/>
            <a:ext cx="337703" cy="357845"/>
            <a:chOff x="-52450000" y="3584850"/>
            <a:chExt cx="300100" cy="318000"/>
          </a:xfrm>
        </p:grpSpPr>
        <p:sp>
          <p:nvSpPr>
            <p:cNvPr id="7931" name="Google Shape;7931;p82"/>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2"/>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2"/>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2"/>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2"/>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2"/>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2"/>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8" name="Google Shape;7938;p82"/>
          <p:cNvGrpSpPr/>
          <p:nvPr/>
        </p:nvGrpSpPr>
        <p:grpSpPr>
          <a:xfrm>
            <a:off x="7533131" y="3670221"/>
            <a:ext cx="314662" cy="357226"/>
            <a:chOff x="-52440550" y="3977875"/>
            <a:chExt cx="279625" cy="317450"/>
          </a:xfrm>
        </p:grpSpPr>
        <p:sp>
          <p:nvSpPr>
            <p:cNvPr id="7939" name="Google Shape;7939;p82"/>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2"/>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2"/>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2"/>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2"/>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2"/>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2"/>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2"/>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82"/>
          <p:cNvGrpSpPr/>
          <p:nvPr/>
        </p:nvGrpSpPr>
        <p:grpSpPr>
          <a:xfrm>
            <a:off x="6645066" y="4126427"/>
            <a:ext cx="314662" cy="358999"/>
            <a:chOff x="-51623775" y="3584850"/>
            <a:chExt cx="279625" cy="319025"/>
          </a:xfrm>
        </p:grpSpPr>
        <p:sp>
          <p:nvSpPr>
            <p:cNvPr id="7948" name="Google Shape;7948;p82"/>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2"/>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2"/>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2"/>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2"/>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2"/>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2"/>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2"/>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2"/>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7" name="Google Shape;7957;p82"/>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958" name="Google Shape;7958;p82"/>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62" name="Shape 7962"/>
        <p:cNvGrpSpPr/>
        <p:nvPr/>
      </p:nvGrpSpPr>
      <p:grpSpPr>
        <a:xfrm>
          <a:off x="0" y="0"/>
          <a:ext cx="0" cy="0"/>
          <a:chOff x="0" y="0"/>
          <a:chExt cx="0" cy="0"/>
        </a:xfrm>
      </p:grpSpPr>
      <p:grpSp>
        <p:nvGrpSpPr>
          <p:cNvPr id="7963" name="Google Shape;7963;p83"/>
          <p:cNvGrpSpPr/>
          <p:nvPr/>
        </p:nvGrpSpPr>
        <p:grpSpPr>
          <a:xfrm>
            <a:off x="885675" y="1386849"/>
            <a:ext cx="276003" cy="357300"/>
            <a:chOff x="-50469125" y="3183175"/>
            <a:chExt cx="233150" cy="301825"/>
          </a:xfrm>
        </p:grpSpPr>
        <p:sp>
          <p:nvSpPr>
            <p:cNvPr id="7964" name="Google Shape;7964;p83"/>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3"/>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3"/>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83"/>
          <p:cNvGrpSpPr/>
          <p:nvPr/>
        </p:nvGrpSpPr>
        <p:grpSpPr>
          <a:xfrm>
            <a:off x="845574" y="1822251"/>
            <a:ext cx="356205" cy="355288"/>
            <a:chOff x="-50504575" y="3550975"/>
            <a:chExt cx="300900" cy="300125"/>
          </a:xfrm>
        </p:grpSpPr>
        <p:sp>
          <p:nvSpPr>
            <p:cNvPr id="7968" name="Google Shape;7968;p83"/>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3"/>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3"/>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3"/>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83"/>
          <p:cNvGrpSpPr/>
          <p:nvPr/>
        </p:nvGrpSpPr>
        <p:grpSpPr>
          <a:xfrm>
            <a:off x="845574" y="2260493"/>
            <a:ext cx="356205" cy="354341"/>
            <a:chOff x="-50503000" y="3921175"/>
            <a:chExt cx="300900" cy="299325"/>
          </a:xfrm>
        </p:grpSpPr>
        <p:sp>
          <p:nvSpPr>
            <p:cNvPr id="7973" name="Google Shape;7973;p83"/>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3"/>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3"/>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3"/>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3"/>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83"/>
          <p:cNvGrpSpPr/>
          <p:nvPr/>
        </p:nvGrpSpPr>
        <p:grpSpPr>
          <a:xfrm>
            <a:off x="3049627" y="1406411"/>
            <a:ext cx="355258" cy="356205"/>
            <a:chOff x="-48630025" y="3199700"/>
            <a:chExt cx="300100" cy="300900"/>
          </a:xfrm>
        </p:grpSpPr>
        <p:sp>
          <p:nvSpPr>
            <p:cNvPr id="7979" name="Google Shape;7979;p83"/>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3"/>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3"/>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2" name="Google Shape;7982;p83"/>
          <p:cNvGrpSpPr/>
          <p:nvPr/>
        </p:nvGrpSpPr>
        <p:grpSpPr>
          <a:xfrm>
            <a:off x="3049627" y="1843707"/>
            <a:ext cx="355258" cy="355258"/>
            <a:chOff x="-48630025" y="3569100"/>
            <a:chExt cx="300100" cy="300100"/>
          </a:xfrm>
        </p:grpSpPr>
        <p:sp>
          <p:nvSpPr>
            <p:cNvPr id="7983" name="Google Shape;7983;p83"/>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3"/>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3"/>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3"/>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3"/>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3"/>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3"/>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3"/>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3"/>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3"/>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83"/>
          <p:cNvGrpSpPr/>
          <p:nvPr/>
        </p:nvGrpSpPr>
        <p:grpSpPr>
          <a:xfrm>
            <a:off x="3050101" y="2281003"/>
            <a:ext cx="354311" cy="353394"/>
            <a:chOff x="-48629225" y="3938500"/>
            <a:chExt cx="299300" cy="298525"/>
          </a:xfrm>
        </p:grpSpPr>
        <p:sp>
          <p:nvSpPr>
            <p:cNvPr id="7994" name="Google Shape;7994;p83"/>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3"/>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3"/>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3"/>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8" name="Google Shape;7998;p83"/>
          <p:cNvGrpSpPr/>
          <p:nvPr/>
        </p:nvGrpSpPr>
        <p:grpSpPr>
          <a:xfrm>
            <a:off x="1785504" y="2752344"/>
            <a:ext cx="311458" cy="354341"/>
            <a:chOff x="-46762575" y="3200500"/>
            <a:chExt cx="263100" cy="299325"/>
          </a:xfrm>
        </p:grpSpPr>
        <p:sp>
          <p:nvSpPr>
            <p:cNvPr id="7999" name="Google Shape;7999;p83"/>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3"/>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3"/>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3"/>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3"/>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83"/>
          <p:cNvGrpSpPr/>
          <p:nvPr/>
        </p:nvGrpSpPr>
        <p:grpSpPr>
          <a:xfrm>
            <a:off x="1763589" y="3211066"/>
            <a:ext cx="355288" cy="312375"/>
            <a:chOff x="-46779900" y="3588000"/>
            <a:chExt cx="300125" cy="263875"/>
          </a:xfrm>
        </p:grpSpPr>
        <p:sp>
          <p:nvSpPr>
            <p:cNvPr id="8005" name="Google Shape;8005;p83"/>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3"/>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3"/>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3"/>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83"/>
          <p:cNvGrpSpPr/>
          <p:nvPr/>
        </p:nvGrpSpPr>
        <p:grpSpPr>
          <a:xfrm>
            <a:off x="1764062" y="3625988"/>
            <a:ext cx="354341" cy="353394"/>
            <a:chOff x="-46779100" y="3938500"/>
            <a:chExt cx="299325" cy="298525"/>
          </a:xfrm>
        </p:grpSpPr>
        <p:sp>
          <p:nvSpPr>
            <p:cNvPr id="8010" name="Google Shape;8010;p83"/>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3"/>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83"/>
          <p:cNvGrpSpPr/>
          <p:nvPr/>
        </p:nvGrpSpPr>
        <p:grpSpPr>
          <a:xfrm>
            <a:off x="3971800" y="2758855"/>
            <a:ext cx="355258" cy="355288"/>
            <a:chOff x="-44924250" y="3206000"/>
            <a:chExt cx="300100" cy="300125"/>
          </a:xfrm>
        </p:grpSpPr>
        <p:sp>
          <p:nvSpPr>
            <p:cNvPr id="8013" name="Google Shape;8013;p83"/>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3"/>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3"/>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3"/>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3"/>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83"/>
          <p:cNvGrpSpPr/>
          <p:nvPr/>
        </p:nvGrpSpPr>
        <p:grpSpPr>
          <a:xfrm>
            <a:off x="1286286" y="1386849"/>
            <a:ext cx="355258" cy="355258"/>
            <a:chOff x="-50134375" y="3183175"/>
            <a:chExt cx="300100" cy="300100"/>
          </a:xfrm>
        </p:grpSpPr>
        <p:sp>
          <p:nvSpPr>
            <p:cNvPr id="8019" name="Google Shape;8019;p83"/>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3"/>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3"/>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3"/>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3"/>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3"/>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3"/>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3"/>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3"/>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3"/>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9" name="Google Shape;8029;p83"/>
          <p:cNvGrpSpPr/>
          <p:nvPr/>
        </p:nvGrpSpPr>
        <p:grpSpPr>
          <a:xfrm>
            <a:off x="1286286" y="1822251"/>
            <a:ext cx="355258" cy="355288"/>
            <a:chOff x="-50134375" y="3550975"/>
            <a:chExt cx="300100" cy="300125"/>
          </a:xfrm>
        </p:grpSpPr>
        <p:sp>
          <p:nvSpPr>
            <p:cNvPr id="8030" name="Google Shape;8030;p83"/>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3"/>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2" name="Google Shape;8032;p83"/>
          <p:cNvGrpSpPr/>
          <p:nvPr/>
        </p:nvGrpSpPr>
        <p:grpSpPr>
          <a:xfrm>
            <a:off x="1286286" y="2259783"/>
            <a:ext cx="355258" cy="355051"/>
            <a:chOff x="-50134375" y="3920575"/>
            <a:chExt cx="300100" cy="299925"/>
          </a:xfrm>
        </p:grpSpPr>
        <p:sp>
          <p:nvSpPr>
            <p:cNvPr id="8033" name="Google Shape;8033;p83"/>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3"/>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3"/>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83"/>
          <p:cNvGrpSpPr/>
          <p:nvPr/>
        </p:nvGrpSpPr>
        <p:grpSpPr>
          <a:xfrm>
            <a:off x="3497010" y="1407358"/>
            <a:ext cx="357123" cy="355258"/>
            <a:chOff x="-48262200" y="3200500"/>
            <a:chExt cx="301675" cy="300100"/>
          </a:xfrm>
        </p:grpSpPr>
        <p:sp>
          <p:nvSpPr>
            <p:cNvPr id="8037" name="Google Shape;8037;p83"/>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3"/>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3"/>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3"/>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3"/>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3"/>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3"/>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3"/>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3"/>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83"/>
          <p:cNvGrpSpPr/>
          <p:nvPr/>
        </p:nvGrpSpPr>
        <p:grpSpPr>
          <a:xfrm>
            <a:off x="3526383" y="1844447"/>
            <a:ext cx="298377" cy="354519"/>
            <a:chOff x="-48233050" y="3569725"/>
            <a:chExt cx="252050" cy="299475"/>
          </a:xfrm>
        </p:grpSpPr>
        <p:sp>
          <p:nvSpPr>
            <p:cNvPr id="8047" name="Google Shape;8047;p83"/>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3"/>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3"/>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83"/>
          <p:cNvGrpSpPr/>
          <p:nvPr/>
        </p:nvGrpSpPr>
        <p:grpSpPr>
          <a:xfrm>
            <a:off x="3550148" y="2278191"/>
            <a:ext cx="250847" cy="358070"/>
            <a:chOff x="-48216525" y="3936125"/>
            <a:chExt cx="211900" cy="302475"/>
          </a:xfrm>
        </p:grpSpPr>
        <p:sp>
          <p:nvSpPr>
            <p:cNvPr id="8051" name="Google Shape;8051;p83"/>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3"/>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3"/>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3"/>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83"/>
          <p:cNvGrpSpPr/>
          <p:nvPr/>
        </p:nvGrpSpPr>
        <p:grpSpPr>
          <a:xfrm>
            <a:off x="2205866" y="2753261"/>
            <a:ext cx="355258" cy="355288"/>
            <a:chOff x="-46410500" y="3201275"/>
            <a:chExt cx="300100" cy="300125"/>
          </a:xfrm>
        </p:grpSpPr>
        <p:sp>
          <p:nvSpPr>
            <p:cNvPr id="8056" name="Google Shape;8056;p83"/>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3"/>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3"/>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3"/>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3"/>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83"/>
          <p:cNvGrpSpPr/>
          <p:nvPr/>
        </p:nvGrpSpPr>
        <p:grpSpPr>
          <a:xfrm>
            <a:off x="2205866" y="3188692"/>
            <a:ext cx="355258" cy="356205"/>
            <a:chOff x="-46409700" y="3569100"/>
            <a:chExt cx="300100" cy="300900"/>
          </a:xfrm>
        </p:grpSpPr>
        <p:sp>
          <p:nvSpPr>
            <p:cNvPr id="8062" name="Google Shape;8062;p83"/>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3"/>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3"/>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3"/>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3"/>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83"/>
          <p:cNvGrpSpPr/>
          <p:nvPr/>
        </p:nvGrpSpPr>
        <p:grpSpPr>
          <a:xfrm>
            <a:off x="2193747" y="3624124"/>
            <a:ext cx="379497" cy="358070"/>
            <a:chOff x="-46422300" y="3936925"/>
            <a:chExt cx="320575" cy="302475"/>
          </a:xfrm>
        </p:grpSpPr>
        <p:sp>
          <p:nvSpPr>
            <p:cNvPr id="8068" name="Google Shape;8068;p83"/>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3"/>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83"/>
          <p:cNvGrpSpPr/>
          <p:nvPr/>
        </p:nvGrpSpPr>
        <p:grpSpPr>
          <a:xfrm>
            <a:off x="3971326" y="3178452"/>
            <a:ext cx="356205" cy="355258"/>
            <a:chOff x="-44914800" y="3560450"/>
            <a:chExt cx="300900" cy="300100"/>
          </a:xfrm>
        </p:grpSpPr>
        <p:sp>
          <p:nvSpPr>
            <p:cNvPr id="8071" name="Google Shape;8071;p83"/>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3"/>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3"/>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3"/>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3"/>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6" name="Google Shape;8076;p83"/>
          <p:cNvGrpSpPr/>
          <p:nvPr/>
        </p:nvGrpSpPr>
        <p:grpSpPr>
          <a:xfrm>
            <a:off x="1726378" y="1387086"/>
            <a:ext cx="354311" cy="354104"/>
            <a:chOff x="-49764975" y="3183375"/>
            <a:chExt cx="299300" cy="299125"/>
          </a:xfrm>
        </p:grpSpPr>
        <p:sp>
          <p:nvSpPr>
            <p:cNvPr id="8077" name="Google Shape;8077;p83"/>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3"/>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3"/>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83"/>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3"/>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3"/>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3"/>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3"/>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3"/>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83"/>
          <p:cNvGrpSpPr/>
          <p:nvPr/>
        </p:nvGrpSpPr>
        <p:grpSpPr>
          <a:xfrm>
            <a:off x="1726378" y="1822547"/>
            <a:ext cx="354311" cy="355909"/>
            <a:chOff x="-49764975" y="3551225"/>
            <a:chExt cx="299300" cy="300650"/>
          </a:xfrm>
        </p:grpSpPr>
        <p:sp>
          <p:nvSpPr>
            <p:cNvPr id="8087" name="Google Shape;8087;p83"/>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3"/>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3"/>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3"/>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3"/>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3"/>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3"/>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3"/>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3"/>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3"/>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3"/>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83"/>
          <p:cNvGrpSpPr/>
          <p:nvPr/>
        </p:nvGrpSpPr>
        <p:grpSpPr>
          <a:xfrm>
            <a:off x="1724040" y="2259310"/>
            <a:ext cx="358987" cy="355525"/>
            <a:chOff x="-49766550" y="3920175"/>
            <a:chExt cx="303250" cy="300325"/>
          </a:xfrm>
        </p:grpSpPr>
        <p:sp>
          <p:nvSpPr>
            <p:cNvPr id="8099" name="Google Shape;8099;p83"/>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3"/>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3"/>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3"/>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83"/>
          <p:cNvGrpSpPr/>
          <p:nvPr/>
        </p:nvGrpSpPr>
        <p:grpSpPr>
          <a:xfrm>
            <a:off x="3939571" y="1407358"/>
            <a:ext cx="357123" cy="354341"/>
            <a:chOff x="-47892800" y="3200500"/>
            <a:chExt cx="301675" cy="299325"/>
          </a:xfrm>
        </p:grpSpPr>
        <p:sp>
          <p:nvSpPr>
            <p:cNvPr id="8104" name="Google Shape;8104;p83"/>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3"/>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3"/>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3"/>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3"/>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3"/>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83"/>
          <p:cNvGrpSpPr/>
          <p:nvPr/>
        </p:nvGrpSpPr>
        <p:grpSpPr>
          <a:xfrm>
            <a:off x="4003437" y="1843707"/>
            <a:ext cx="229391" cy="355258"/>
            <a:chOff x="-47839250" y="3569100"/>
            <a:chExt cx="193775" cy="300100"/>
          </a:xfrm>
        </p:grpSpPr>
        <p:sp>
          <p:nvSpPr>
            <p:cNvPr id="8111" name="Google Shape;8111;p83"/>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3"/>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3"/>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3"/>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3"/>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3"/>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83"/>
          <p:cNvGrpSpPr/>
          <p:nvPr/>
        </p:nvGrpSpPr>
        <p:grpSpPr>
          <a:xfrm>
            <a:off x="3940503" y="2280056"/>
            <a:ext cx="355258" cy="356205"/>
            <a:chOff x="-47892800" y="3937700"/>
            <a:chExt cx="300100" cy="300900"/>
          </a:xfrm>
        </p:grpSpPr>
        <p:sp>
          <p:nvSpPr>
            <p:cNvPr id="8118" name="Google Shape;8118;p83"/>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3"/>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3"/>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3"/>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3"/>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3"/>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3"/>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3"/>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83"/>
          <p:cNvGrpSpPr/>
          <p:nvPr/>
        </p:nvGrpSpPr>
        <p:grpSpPr>
          <a:xfrm>
            <a:off x="2645798" y="2773770"/>
            <a:ext cx="355258" cy="311458"/>
            <a:chOff x="-46042675" y="3218600"/>
            <a:chExt cx="300100" cy="263100"/>
          </a:xfrm>
        </p:grpSpPr>
        <p:sp>
          <p:nvSpPr>
            <p:cNvPr id="8127" name="Google Shape;8127;p83"/>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3"/>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3"/>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3"/>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3"/>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3"/>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83"/>
          <p:cNvGrpSpPr/>
          <p:nvPr/>
        </p:nvGrpSpPr>
        <p:grpSpPr>
          <a:xfrm>
            <a:off x="2645798" y="3188219"/>
            <a:ext cx="355258" cy="323118"/>
            <a:chOff x="-46042675" y="3568700"/>
            <a:chExt cx="300100" cy="272950"/>
          </a:xfrm>
        </p:grpSpPr>
        <p:sp>
          <p:nvSpPr>
            <p:cNvPr id="8134" name="Google Shape;8134;p83"/>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3"/>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3"/>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3"/>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83"/>
          <p:cNvGrpSpPr/>
          <p:nvPr/>
        </p:nvGrpSpPr>
        <p:grpSpPr>
          <a:xfrm>
            <a:off x="2687749" y="3625189"/>
            <a:ext cx="271357" cy="356057"/>
            <a:chOff x="-46007225" y="3937825"/>
            <a:chExt cx="229225" cy="300775"/>
          </a:xfrm>
        </p:grpSpPr>
        <p:sp>
          <p:nvSpPr>
            <p:cNvPr id="8139" name="Google Shape;8139;p83"/>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3"/>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3"/>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3"/>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3"/>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3"/>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3"/>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3"/>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3"/>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3"/>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9" name="Google Shape;8149;p83"/>
          <p:cNvGrpSpPr/>
          <p:nvPr/>
        </p:nvGrpSpPr>
        <p:grpSpPr>
          <a:xfrm>
            <a:off x="3993241" y="3615275"/>
            <a:ext cx="312375" cy="357596"/>
            <a:chOff x="-44895900" y="3929450"/>
            <a:chExt cx="263875" cy="302075"/>
          </a:xfrm>
        </p:grpSpPr>
        <p:sp>
          <p:nvSpPr>
            <p:cNvPr id="8150" name="Google Shape;8150;p83"/>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3"/>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3"/>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3"/>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3"/>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3"/>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83"/>
          <p:cNvGrpSpPr/>
          <p:nvPr/>
        </p:nvGrpSpPr>
        <p:grpSpPr>
          <a:xfrm>
            <a:off x="2167060" y="1398036"/>
            <a:ext cx="356205" cy="332885"/>
            <a:chOff x="-49397175" y="3192625"/>
            <a:chExt cx="300900" cy="281200"/>
          </a:xfrm>
        </p:grpSpPr>
        <p:sp>
          <p:nvSpPr>
            <p:cNvPr id="8157" name="Google Shape;8157;p83"/>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3"/>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3"/>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3"/>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3"/>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3"/>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3"/>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83"/>
          <p:cNvGrpSpPr/>
          <p:nvPr/>
        </p:nvGrpSpPr>
        <p:grpSpPr>
          <a:xfrm>
            <a:off x="2193163" y="1822251"/>
            <a:ext cx="304000" cy="356205"/>
            <a:chOff x="-49375900" y="3550975"/>
            <a:chExt cx="256800" cy="300900"/>
          </a:xfrm>
        </p:grpSpPr>
        <p:sp>
          <p:nvSpPr>
            <p:cNvPr id="8165" name="Google Shape;8165;p83"/>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3"/>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3"/>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3"/>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3"/>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3"/>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3"/>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3"/>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3"/>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3"/>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3"/>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83"/>
          <p:cNvGrpSpPr/>
          <p:nvPr/>
        </p:nvGrpSpPr>
        <p:grpSpPr>
          <a:xfrm>
            <a:off x="2188516" y="2259546"/>
            <a:ext cx="313293" cy="356205"/>
            <a:chOff x="-49378250" y="3920375"/>
            <a:chExt cx="264650" cy="300900"/>
          </a:xfrm>
        </p:grpSpPr>
        <p:sp>
          <p:nvSpPr>
            <p:cNvPr id="8177" name="Google Shape;8177;p83"/>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3"/>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3"/>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3"/>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3"/>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3"/>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3"/>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4" name="Google Shape;8184;p83"/>
          <p:cNvGrpSpPr/>
          <p:nvPr/>
        </p:nvGrpSpPr>
        <p:grpSpPr>
          <a:xfrm>
            <a:off x="907504" y="2752344"/>
            <a:ext cx="312375" cy="357123"/>
            <a:chOff x="-47505300" y="3200500"/>
            <a:chExt cx="263875" cy="301675"/>
          </a:xfrm>
        </p:grpSpPr>
        <p:sp>
          <p:nvSpPr>
            <p:cNvPr id="8185" name="Google Shape;8185;p83"/>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3"/>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3"/>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83"/>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3"/>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3"/>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3"/>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3"/>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3"/>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3"/>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83"/>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3"/>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3"/>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83"/>
          <p:cNvGrpSpPr/>
          <p:nvPr/>
        </p:nvGrpSpPr>
        <p:grpSpPr>
          <a:xfrm>
            <a:off x="885604" y="3188692"/>
            <a:ext cx="356176" cy="355051"/>
            <a:chOff x="-47524975" y="3569100"/>
            <a:chExt cx="300875" cy="299925"/>
          </a:xfrm>
        </p:grpSpPr>
        <p:sp>
          <p:nvSpPr>
            <p:cNvPr id="8199" name="Google Shape;8199;p83"/>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3"/>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83"/>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3"/>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3"/>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83"/>
          <p:cNvGrpSpPr/>
          <p:nvPr/>
        </p:nvGrpSpPr>
        <p:grpSpPr>
          <a:xfrm>
            <a:off x="886062" y="3667954"/>
            <a:ext cx="355258" cy="270410"/>
            <a:chOff x="-47523400" y="3973950"/>
            <a:chExt cx="300100" cy="228425"/>
          </a:xfrm>
        </p:grpSpPr>
        <p:sp>
          <p:nvSpPr>
            <p:cNvPr id="8205" name="Google Shape;8205;p83"/>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3"/>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3"/>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3"/>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3"/>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83"/>
          <p:cNvGrpSpPr/>
          <p:nvPr/>
        </p:nvGrpSpPr>
        <p:grpSpPr>
          <a:xfrm>
            <a:off x="3091183" y="2750953"/>
            <a:ext cx="354341" cy="357596"/>
            <a:chOff x="-45673275" y="3199325"/>
            <a:chExt cx="299325" cy="302075"/>
          </a:xfrm>
        </p:grpSpPr>
        <p:sp>
          <p:nvSpPr>
            <p:cNvPr id="8211" name="Google Shape;8211;p83"/>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3"/>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3"/>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4" name="Google Shape;8214;p83"/>
          <p:cNvGrpSpPr/>
          <p:nvPr/>
        </p:nvGrpSpPr>
        <p:grpSpPr>
          <a:xfrm>
            <a:off x="3090251" y="3209202"/>
            <a:ext cx="356205" cy="314240"/>
            <a:chOff x="-45674075" y="3586425"/>
            <a:chExt cx="300900" cy="265450"/>
          </a:xfrm>
        </p:grpSpPr>
        <p:sp>
          <p:nvSpPr>
            <p:cNvPr id="8215" name="Google Shape;8215;p83"/>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83"/>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7" name="Google Shape;8217;p83"/>
          <p:cNvGrpSpPr/>
          <p:nvPr/>
        </p:nvGrpSpPr>
        <p:grpSpPr>
          <a:xfrm>
            <a:off x="3091183" y="3625041"/>
            <a:ext cx="354341" cy="356205"/>
            <a:chOff x="-45673275" y="3937700"/>
            <a:chExt cx="299325" cy="300900"/>
          </a:xfrm>
        </p:grpSpPr>
        <p:sp>
          <p:nvSpPr>
            <p:cNvPr id="8218" name="Google Shape;8218;p83"/>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3"/>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3"/>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3"/>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83"/>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83"/>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4" name="Google Shape;8224;p83"/>
          <p:cNvGrpSpPr/>
          <p:nvPr/>
        </p:nvGrpSpPr>
        <p:grpSpPr>
          <a:xfrm>
            <a:off x="2205349" y="4117825"/>
            <a:ext cx="356205" cy="356205"/>
            <a:chOff x="-44512325" y="3176075"/>
            <a:chExt cx="300900" cy="300900"/>
          </a:xfrm>
        </p:grpSpPr>
        <p:sp>
          <p:nvSpPr>
            <p:cNvPr id="8225" name="Google Shape;8225;p83"/>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3"/>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3"/>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83"/>
          <p:cNvGrpSpPr/>
          <p:nvPr/>
        </p:nvGrpSpPr>
        <p:grpSpPr>
          <a:xfrm>
            <a:off x="2608689" y="1386849"/>
            <a:ext cx="354341" cy="354341"/>
            <a:chOff x="-49027775" y="3183175"/>
            <a:chExt cx="299325" cy="299325"/>
          </a:xfrm>
        </p:grpSpPr>
        <p:sp>
          <p:nvSpPr>
            <p:cNvPr id="8229" name="Google Shape;8229;p83"/>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3"/>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3"/>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3"/>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83"/>
          <p:cNvGrpSpPr/>
          <p:nvPr/>
        </p:nvGrpSpPr>
        <p:grpSpPr>
          <a:xfrm>
            <a:off x="2608230" y="1822251"/>
            <a:ext cx="355258" cy="357152"/>
            <a:chOff x="-49027775" y="3550975"/>
            <a:chExt cx="300100" cy="301700"/>
          </a:xfrm>
        </p:grpSpPr>
        <p:sp>
          <p:nvSpPr>
            <p:cNvPr id="8234" name="Google Shape;8234;p83"/>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3"/>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83"/>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3"/>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3"/>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3"/>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3"/>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3"/>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3"/>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3"/>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83"/>
          <p:cNvGrpSpPr/>
          <p:nvPr/>
        </p:nvGrpSpPr>
        <p:grpSpPr>
          <a:xfrm>
            <a:off x="2606306" y="2259310"/>
            <a:ext cx="359106" cy="355525"/>
            <a:chOff x="-49031025" y="3920175"/>
            <a:chExt cx="303350" cy="300325"/>
          </a:xfrm>
        </p:grpSpPr>
        <p:sp>
          <p:nvSpPr>
            <p:cNvPr id="8245" name="Google Shape;8245;p83"/>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3"/>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3"/>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3"/>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3"/>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3"/>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83"/>
          <p:cNvGrpSpPr/>
          <p:nvPr/>
        </p:nvGrpSpPr>
        <p:grpSpPr>
          <a:xfrm>
            <a:off x="1322411" y="2752344"/>
            <a:ext cx="356176" cy="354341"/>
            <a:chOff x="-47155575" y="3200500"/>
            <a:chExt cx="300875" cy="299325"/>
          </a:xfrm>
        </p:grpSpPr>
        <p:sp>
          <p:nvSpPr>
            <p:cNvPr id="8252" name="Google Shape;8252;p83"/>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3"/>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83"/>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3"/>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3"/>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3"/>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8" name="Google Shape;8258;p83"/>
          <p:cNvGrpSpPr/>
          <p:nvPr/>
        </p:nvGrpSpPr>
        <p:grpSpPr>
          <a:xfrm>
            <a:off x="1322870" y="3188692"/>
            <a:ext cx="355258" cy="355258"/>
            <a:chOff x="-47154800" y="3569100"/>
            <a:chExt cx="300100" cy="300100"/>
          </a:xfrm>
        </p:grpSpPr>
        <p:sp>
          <p:nvSpPr>
            <p:cNvPr id="8259" name="Google Shape;8259;p83"/>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83"/>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3"/>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3"/>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83"/>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3"/>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5" name="Google Shape;8265;p83"/>
          <p:cNvGrpSpPr/>
          <p:nvPr/>
        </p:nvGrpSpPr>
        <p:grpSpPr>
          <a:xfrm>
            <a:off x="1323343" y="3626905"/>
            <a:ext cx="354311" cy="353423"/>
            <a:chOff x="-47154000" y="3939275"/>
            <a:chExt cx="299300" cy="298550"/>
          </a:xfrm>
        </p:grpSpPr>
        <p:sp>
          <p:nvSpPr>
            <p:cNvPr id="8266" name="Google Shape;8266;p83"/>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3"/>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3"/>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3"/>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0" name="Google Shape;8270;p83"/>
          <p:cNvGrpSpPr/>
          <p:nvPr/>
        </p:nvGrpSpPr>
        <p:grpSpPr>
          <a:xfrm>
            <a:off x="3548633" y="2752344"/>
            <a:ext cx="312375" cy="354341"/>
            <a:chOff x="-45286550" y="3200500"/>
            <a:chExt cx="263875" cy="299325"/>
          </a:xfrm>
        </p:grpSpPr>
        <p:sp>
          <p:nvSpPr>
            <p:cNvPr id="8271" name="Google Shape;8271;p83"/>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3"/>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3"/>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83"/>
          <p:cNvGrpSpPr/>
          <p:nvPr/>
        </p:nvGrpSpPr>
        <p:grpSpPr>
          <a:xfrm>
            <a:off x="3548633" y="3189639"/>
            <a:ext cx="312375" cy="354311"/>
            <a:chOff x="-45286550" y="3569900"/>
            <a:chExt cx="263875" cy="299300"/>
          </a:xfrm>
        </p:grpSpPr>
        <p:sp>
          <p:nvSpPr>
            <p:cNvPr id="8275" name="Google Shape;8275;p83"/>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3"/>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3"/>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3"/>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3"/>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3"/>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83"/>
          <p:cNvGrpSpPr/>
          <p:nvPr/>
        </p:nvGrpSpPr>
        <p:grpSpPr>
          <a:xfrm>
            <a:off x="3559820" y="3625988"/>
            <a:ext cx="290001" cy="355258"/>
            <a:chOff x="-45277900" y="3938500"/>
            <a:chExt cx="244975" cy="300100"/>
          </a:xfrm>
        </p:grpSpPr>
        <p:sp>
          <p:nvSpPr>
            <p:cNvPr id="8282" name="Google Shape;8282;p83"/>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3"/>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3"/>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3"/>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6" name="Google Shape;8286;p83"/>
          <p:cNvGrpSpPr/>
          <p:nvPr/>
        </p:nvGrpSpPr>
        <p:grpSpPr>
          <a:xfrm>
            <a:off x="2645769" y="4095090"/>
            <a:ext cx="355258" cy="355258"/>
            <a:chOff x="-44502875" y="3576975"/>
            <a:chExt cx="300100" cy="300100"/>
          </a:xfrm>
        </p:grpSpPr>
        <p:sp>
          <p:nvSpPr>
            <p:cNvPr id="8287" name="Google Shape;8287;p83"/>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3"/>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3"/>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83"/>
          <p:cNvGrpSpPr/>
          <p:nvPr/>
        </p:nvGrpSpPr>
        <p:grpSpPr>
          <a:xfrm>
            <a:off x="4858981" y="1820745"/>
            <a:ext cx="356196" cy="354670"/>
            <a:chOff x="-13946200" y="3647075"/>
            <a:chExt cx="353650" cy="352100"/>
          </a:xfrm>
        </p:grpSpPr>
        <p:sp>
          <p:nvSpPr>
            <p:cNvPr id="8291" name="Google Shape;8291;p83"/>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3"/>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3"/>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3"/>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3"/>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3"/>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7" name="Google Shape;8297;p83"/>
          <p:cNvGrpSpPr/>
          <p:nvPr/>
        </p:nvGrpSpPr>
        <p:grpSpPr>
          <a:xfrm>
            <a:off x="6642374" y="1380228"/>
            <a:ext cx="357002" cy="354267"/>
            <a:chOff x="-12163025" y="3214275"/>
            <a:chExt cx="354450" cy="351700"/>
          </a:xfrm>
        </p:grpSpPr>
        <p:sp>
          <p:nvSpPr>
            <p:cNvPr id="8298" name="Google Shape;8298;p83"/>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3"/>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3"/>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1" name="Google Shape;8301;p83"/>
          <p:cNvGrpSpPr/>
          <p:nvPr/>
        </p:nvGrpSpPr>
        <p:grpSpPr>
          <a:xfrm>
            <a:off x="6643154" y="1819965"/>
            <a:ext cx="355441" cy="356232"/>
            <a:chOff x="-12160675" y="3647875"/>
            <a:chExt cx="352900" cy="353650"/>
          </a:xfrm>
        </p:grpSpPr>
        <p:sp>
          <p:nvSpPr>
            <p:cNvPr id="8302" name="Google Shape;8302;p83"/>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3"/>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3"/>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3"/>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3"/>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3"/>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3"/>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9" name="Google Shape;8309;p83"/>
          <p:cNvGrpSpPr/>
          <p:nvPr/>
        </p:nvGrpSpPr>
        <p:grpSpPr>
          <a:xfrm>
            <a:off x="6653870" y="2264421"/>
            <a:ext cx="354635" cy="356232"/>
            <a:chOff x="-12160675" y="4081850"/>
            <a:chExt cx="352100" cy="353650"/>
          </a:xfrm>
        </p:grpSpPr>
        <p:sp>
          <p:nvSpPr>
            <p:cNvPr id="8310" name="Google Shape;8310;p83"/>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3"/>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3"/>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3"/>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3"/>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3"/>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6" name="Google Shape;8316;p83"/>
          <p:cNvGrpSpPr/>
          <p:nvPr/>
        </p:nvGrpSpPr>
        <p:grpSpPr>
          <a:xfrm>
            <a:off x="4858836" y="2738864"/>
            <a:ext cx="355416" cy="355652"/>
            <a:chOff x="-10391650" y="3180600"/>
            <a:chExt cx="352875" cy="353075"/>
          </a:xfrm>
        </p:grpSpPr>
        <p:sp>
          <p:nvSpPr>
            <p:cNvPr id="8317" name="Google Shape;8317;p83"/>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3"/>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3"/>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3"/>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3"/>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3"/>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83"/>
          <p:cNvGrpSpPr/>
          <p:nvPr/>
        </p:nvGrpSpPr>
        <p:grpSpPr>
          <a:xfrm>
            <a:off x="4858835" y="3215662"/>
            <a:ext cx="354635" cy="353890"/>
            <a:chOff x="-10390875" y="3616350"/>
            <a:chExt cx="352100" cy="351325"/>
          </a:xfrm>
        </p:grpSpPr>
        <p:sp>
          <p:nvSpPr>
            <p:cNvPr id="8324" name="Google Shape;8324;p83"/>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3"/>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3"/>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7" name="Google Shape;8327;p83"/>
          <p:cNvGrpSpPr/>
          <p:nvPr/>
        </p:nvGrpSpPr>
        <p:grpSpPr>
          <a:xfrm>
            <a:off x="7525810" y="2740327"/>
            <a:ext cx="312585" cy="354670"/>
            <a:chOff x="-10370400" y="4049550"/>
            <a:chExt cx="310350" cy="352100"/>
          </a:xfrm>
        </p:grpSpPr>
        <p:sp>
          <p:nvSpPr>
            <p:cNvPr id="8328" name="Google Shape;8328;p83"/>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3"/>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3"/>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3"/>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83"/>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3" name="Google Shape;8333;p83"/>
          <p:cNvGrpSpPr/>
          <p:nvPr/>
        </p:nvGrpSpPr>
        <p:grpSpPr>
          <a:xfrm>
            <a:off x="6630066" y="2739268"/>
            <a:ext cx="379236" cy="354847"/>
            <a:chOff x="-8674650" y="3210975"/>
            <a:chExt cx="376525" cy="352275"/>
          </a:xfrm>
        </p:grpSpPr>
        <p:sp>
          <p:nvSpPr>
            <p:cNvPr id="8334" name="Google Shape;8334;p83"/>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3"/>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3"/>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83"/>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3"/>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3"/>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83"/>
          <p:cNvGrpSpPr/>
          <p:nvPr/>
        </p:nvGrpSpPr>
        <p:grpSpPr>
          <a:xfrm>
            <a:off x="5301563" y="1820745"/>
            <a:ext cx="356221" cy="354670"/>
            <a:chOff x="-13512225" y="3647075"/>
            <a:chExt cx="353675" cy="352100"/>
          </a:xfrm>
        </p:grpSpPr>
        <p:sp>
          <p:nvSpPr>
            <p:cNvPr id="8341" name="Google Shape;8341;p83"/>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3"/>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3"/>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3"/>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83"/>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83"/>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3"/>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3"/>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3"/>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3"/>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83"/>
          <p:cNvGrpSpPr/>
          <p:nvPr/>
        </p:nvGrpSpPr>
        <p:grpSpPr>
          <a:xfrm>
            <a:off x="5311876" y="2264811"/>
            <a:ext cx="356221" cy="355451"/>
            <a:chOff x="-13512225" y="4080275"/>
            <a:chExt cx="353675" cy="352875"/>
          </a:xfrm>
        </p:grpSpPr>
        <p:sp>
          <p:nvSpPr>
            <p:cNvPr id="8352" name="Google Shape;8352;p83"/>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3"/>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3"/>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3"/>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3"/>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83"/>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83"/>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83"/>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3"/>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3"/>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83"/>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3" name="Google Shape;8363;p83"/>
          <p:cNvGrpSpPr/>
          <p:nvPr/>
        </p:nvGrpSpPr>
        <p:grpSpPr>
          <a:xfrm>
            <a:off x="7084956" y="1412172"/>
            <a:ext cx="356196" cy="290379"/>
            <a:chOff x="-11728250" y="3245400"/>
            <a:chExt cx="353650" cy="288275"/>
          </a:xfrm>
        </p:grpSpPr>
        <p:sp>
          <p:nvSpPr>
            <p:cNvPr id="8364" name="Google Shape;8364;p83"/>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3"/>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3"/>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3"/>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3"/>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9" name="Google Shape;8369;p83"/>
          <p:cNvGrpSpPr/>
          <p:nvPr/>
        </p:nvGrpSpPr>
        <p:grpSpPr>
          <a:xfrm>
            <a:off x="7117464" y="2264811"/>
            <a:ext cx="311804" cy="355451"/>
            <a:chOff x="-11703850" y="4081850"/>
            <a:chExt cx="309575" cy="352875"/>
          </a:xfrm>
        </p:grpSpPr>
        <p:sp>
          <p:nvSpPr>
            <p:cNvPr id="8370" name="Google Shape;8370;p83"/>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3"/>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3"/>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3"/>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3"/>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3"/>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3"/>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3"/>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83"/>
          <p:cNvGrpSpPr/>
          <p:nvPr/>
        </p:nvGrpSpPr>
        <p:grpSpPr>
          <a:xfrm>
            <a:off x="5306120" y="2738964"/>
            <a:ext cx="357002" cy="355451"/>
            <a:chOff x="-9958475" y="3180025"/>
            <a:chExt cx="354450" cy="352875"/>
          </a:xfrm>
        </p:grpSpPr>
        <p:sp>
          <p:nvSpPr>
            <p:cNvPr id="8379" name="Google Shape;8379;p83"/>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3"/>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3"/>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83"/>
          <p:cNvGrpSpPr/>
          <p:nvPr/>
        </p:nvGrpSpPr>
        <p:grpSpPr>
          <a:xfrm>
            <a:off x="5315247" y="3214945"/>
            <a:ext cx="337966" cy="355325"/>
            <a:chOff x="-9949025" y="3615575"/>
            <a:chExt cx="335550" cy="352750"/>
          </a:xfrm>
        </p:grpSpPr>
        <p:sp>
          <p:nvSpPr>
            <p:cNvPr id="8383" name="Google Shape;8383;p83"/>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3"/>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3"/>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83"/>
          <p:cNvGrpSpPr/>
          <p:nvPr/>
        </p:nvGrpSpPr>
        <p:grpSpPr>
          <a:xfrm>
            <a:off x="7950093" y="2738451"/>
            <a:ext cx="360175" cy="358423"/>
            <a:chOff x="-9961625" y="4048175"/>
            <a:chExt cx="357600" cy="355825"/>
          </a:xfrm>
        </p:grpSpPr>
        <p:sp>
          <p:nvSpPr>
            <p:cNvPr id="8387" name="Google Shape;8387;p83"/>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3"/>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3"/>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83"/>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3"/>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3"/>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83"/>
          <p:cNvGrpSpPr/>
          <p:nvPr/>
        </p:nvGrpSpPr>
        <p:grpSpPr>
          <a:xfrm>
            <a:off x="6636814" y="3213963"/>
            <a:ext cx="364959" cy="357289"/>
            <a:chOff x="-8680950" y="3624225"/>
            <a:chExt cx="362350" cy="354700"/>
          </a:xfrm>
        </p:grpSpPr>
        <p:sp>
          <p:nvSpPr>
            <p:cNvPr id="8394" name="Google Shape;8394;p83"/>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3"/>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83"/>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3"/>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3"/>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3"/>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0" name="Google Shape;8400;p83"/>
          <p:cNvGrpSpPr/>
          <p:nvPr/>
        </p:nvGrpSpPr>
        <p:grpSpPr>
          <a:xfrm>
            <a:off x="5773058" y="1379624"/>
            <a:ext cx="313365" cy="355476"/>
            <a:chOff x="-13056975" y="3212300"/>
            <a:chExt cx="311125" cy="352900"/>
          </a:xfrm>
        </p:grpSpPr>
        <p:sp>
          <p:nvSpPr>
            <p:cNvPr id="8401" name="Google Shape;8401;p83"/>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83"/>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83"/>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3"/>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5" name="Google Shape;8405;p83"/>
          <p:cNvGrpSpPr/>
          <p:nvPr/>
        </p:nvGrpSpPr>
        <p:grpSpPr>
          <a:xfrm>
            <a:off x="5750446" y="1820418"/>
            <a:ext cx="358588" cy="355325"/>
            <a:chOff x="-13077450" y="3647075"/>
            <a:chExt cx="356025" cy="352750"/>
          </a:xfrm>
        </p:grpSpPr>
        <p:sp>
          <p:nvSpPr>
            <p:cNvPr id="8406" name="Google Shape;8406;p83"/>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83"/>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3"/>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9" name="Google Shape;8409;p83"/>
          <p:cNvGrpSpPr/>
          <p:nvPr/>
        </p:nvGrpSpPr>
        <p:grpSpPr>
          <a:xfrm>
            <a:off x="5761552" y="2264018"/>
            <a:ext cx="357002" cy="357037"/>
            <a:chOff x="-13079025" y="4079475"/>
            <a:chExt cx="354450" cy="354450"/>
          </a:xfrm>
        </p:grpSpPr>
        <p:sp>
          <p:nvSpPr>
            <p:cNvPr id="8410" name="Google Shape;8410;p83"/>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3"/>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3"/>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83"/>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4" name="Google Shape;8414;p83"/>
          <p:cNvGrpSpPr/>
          <p:nvPr/>
        </p:nvGrpSpPr>
        <p:grpSpPr>
          <a:xfrm>
            <a:off x="7534619" y="1380027"/>
            <a:ext cx="356221" cy="354670"/>
            <a:chOff x="-11292700" y="3213875"/>
            <a:chExt cx="353675" cy="352100"/>
          </a:xfrm>
        </p:grpSpPr>
        <p:sp>
          <p:nvSpPr>
            <p:cNvPr id="8415" name="Google Shape;8415;p83"/>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3"/>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3"/>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3"/>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3"/>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3"/>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83"/>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83"/>
          <p:cNvGrpSpPr/>
          <p:nvPr/>
        </p:nvGrpSpPr>
        <p:grpSpPr>
          <a:xfrm>
            <a:off x="7528677" y="1819965"/>
            <a:ext cx="368106" cy="356232"/>
            <a:chOff x="-11299000" y="3647875"/>
            <a:chExt cx="365475" cy="353650"/>
          </a:xfrm>
        </p:grpSpPr>
        <p:sp>
          <p:nvSpPr>
            <p:cNvPr id="8423" name="Google Shape;8423;p83"/>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3"/>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3"/>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3"/>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3"/>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3"/>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83"/>
          <p:cNvGrpSpPr/>
          <p:nvPr/>
        </p:nvGrpSpPr>
        <p:grpSpPr>
          <a:xfrm>
            <a:off x="7544139" y="2275916"/>
            <a:ext cx="357808" cy="333240"/>
            <a:chOff x="-11295075" y="4092875"/>
            <a:chExt cx="355250" cy="330825"/>
          </a:xfrm>
        </p:grpSpPr>
        <p:sp>
          <p:nvSpPr>
            <p:cNvPr id="8430" name="Google Shape;8430;p83"/>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3"/>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3"/>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83"/>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83"/>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5" name="Google Shape;8435;p83"/>
          <p:cNvGrpSpPr/>
          <p:nvPr/>
        </p:nvGrpSpPr>
        <p:grpSpPr>
          <a:xfrm>
            <a:off x="5769739" y="2738964"/>
            <a:ext cx="312585" cy="355451"/>
            <a:chOff x="-9500075" y="3180800"/>
            <a:chExt cx="310350" cy="352875"/>
          </a:xfrm>
        </p:grpSpPr>
        <p:sp>
          <p:nvSpPr>
            <p:cNvPr id="8436" name="Google Shape;8436;p83"/>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3"/>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3"/>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83"/>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83"/>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3"/>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3"/>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3"/>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3"/>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5" name="Google Shape;8445;p83"/>
          <p:cNvGrpSpPr/>
          <p:nvPr/>
        </p:nvGrpSpPr>
        <p:grpSpPr>
          <a:xfrm>
            <a:off x="5747530" y="3214479"/>
            <a:ext cx="356221" cy="356257"/>
            <a:chOff x="-9523700" y="3614000"/>
            <a:chExt cx="353675" cy="353675"/>
          </a:xfrm>
        </p:grpSpPr>
        <p:sp>
          <p:nvSpPr>
            <p:cNvPr id="8446" name="Google Shape;8446;p83"/>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83"/>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83"/>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3"/>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3"/>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83"/>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83"/>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83"/>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83"/>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5" name="Google Shape;8455;p83"/>
          <p:cNvGrpSpPr/>
          <p:nvPr/>
        </p:nvGrpSpPr>
        <p:grpSpPr>
          <a:xfrm>
            <a:off x="7532481" y="3237121"/>
            <a:ext cx="356221" cy="354670"/>
            <a:chOff x="-9523700" y="4049550"/>
            <a:chExt cx="353675" cy="352100"/>
          </a:xfrm>
        </p:grpSpPr>
        <p:sp>
          <p:nvSpPr>
            <p:cNvPr id="8456" name="Google Shape;8456;p83"/>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3"/>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3"/>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83"/>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3"/>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3"/>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3"/>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3" name="Google Shape;8463;p83"/>
          <p:cNvGrpSpPr/>
          <p:nvPr/>
        </p:nvGrpSpPr>
        <p:grpSpPr>
          <a:xfrm>
            <a:off x="7088596" y="3237094"/>
            <a:ext cx="357002" cy="311029"/>
            <a:chOff x="-8209150" y="3659675"/>
            <a:chExt cx="354450" cy="308775"/>
          </a:xfrm>
        </p:grpSpPr>
        <p:sp>
          <p:nvSpPr>
            <p:cNvPr id="8464" name="Google Shape;8464;p83"/>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3"/>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3"/>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3"/>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3"/>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3"/>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0" name="Google Shape;8470;p83"/>
          <p:cNvGrpSpPr/>
          <p:nvPr/>
        </p:nvGrpSpPr>
        <p:grpSpPr>
          <a:xfrm>
            <a:off x="6202157" y="2266007"/>
            <a:ext cx="356221" cy="353059"/>
            <a:chOff x="-12643475" y="4081850"/>
            <a:chExt cx="353675" cy="350500"/>
          </a:xfrm>
        </p:grpSpPr>
        <p:sp>
          <p:nvSpPr>
            <p:cNvPr id="8471" name="Google Shape;8471;p83"/>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3"/>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3"/>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3"/>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5" name="Google Shape;8475;p83"/>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6" name="Google Shape;8476;p83"/>
          <p:cNvGrpSpPr/>
          <p:nvPr/>
        </p:nvGrpSpPr>
        <p:grpSpPr>
          <a:xfrm>
            <a:off x="7984757" y="2275916"/>
            <a:ext cx="356221" cy="333240"/>
            <a:chOff x="-10858725" y="4092875"/>
            <a:chExt cx="353675" cy="330825"/>
          </a:xfrm>
        </p:grpSpPr>
        <p:sp>
          <p:nvSpPr>
            <p:cNvPr id="8477" name="Google Shape;8477;p83"/>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83"/>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3"/>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3"/>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3"/>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3"/>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3" name="Google Shape;8483;p83"/>
          <p:cNvGrpSpPr/>
          <p:nvPr/>
        </p:nvGrpSpPr>
        <p:grpSpPr>
          <a:xfrm>
            <a:off x="6243280" y="3214882"/>
            <a:ext cx="252278" cy="355451"/>
            <a:chOff x="-9039300" y="3614000"/>
            <a:chExt cx="250475" cy="352875"/>
          </a:xfrm>
        </p:grpSpPr>
        <p:sp>
          <p:nvSpPr>
            <p:cNvPr id="8484" name="Google Shape;8484;p83"/>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83"/>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6" name="Google Shape;8486;p83"/>
          <p:cNvGrpSpPr/>
          <p:nvPr/>
        </p:nvGrpSpPr>
        <p:grpSpPr>
          <a:xfrm>
            <a:off x="7975246" y="3237121"/>
            <a:ext cx="354635" cy="354670"/>
            <a:chOff x="-9088150" y="4049550"/>
            <a:chExt cx="352100" cy="352100"/>
          </a:xfrm>
        </p:grpSpPr>
        <p:sp>
          <p:nvSpPr>
            <p:cNvPr id="8487" name="Google Shape;8487;p83"/>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83"/>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3"/>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3"/>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83"/>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83"/>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3" name="Google Shape;8493;p83"/>
          <p:cNvGrpSpPr/>
          <p:nvPr/>
        </p:nvGrpSpPr>
        <p:grpSpPr>
          <a:xfrm>
            <a:off x="7109610" y="2739354"/>
            <a:ext cx="315757" cy="354670"/>
            <a:chOff x="-8191825" y="3174500"/>
            <a:chExt cx="313500" cy="352100"/>
          </a:xfrm>
        </p:grpSpPr>
        <p:sp>
          <p:nvSpPr>
            <p:cNvPr id="8494" name="Google Shape;8494;p83"/>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3"/>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83"/>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7" name="Google Shape;8497;p83"/>
          <p:cNvGrpSpPr/>
          <p:nvPr/>
        </p:nvGrpSpPr>
        <p:grpSpPr>
          <a:xfrm>
            <a:off x="4858968" y="1379875"/>
            <a:ext cx="356221" cy="354973"/>
            <a:chOff x="-13947000" y="3212800"/>
            <a:chExt cx="353675" cy="352400"/>
          </a:xfrm>
        </p:grpSpPr>
        <p:sp>
          <p:nvSpPr>
            <p:cNvPr id="8498" name="Google Shape;8498;p83"/>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3"/>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0" name="Google Shape;8500;p83"/>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1" name="Google Shape;8501;p83"/>
          <p:cNvGrpSpPr/>
          <p:nvPr/>
        </p:nvGrpSpPr>
        <p:grpSpPr>
          <a:xfrm>
            <a:off x="5301563" y="1379233"/>
            <a:ext cx="356221" cy="356257"/>
            <a:chOff x="-13512225" y="3211525"/>
            <a:chExt cx="353675" cy="353675"/>
          </a:xfrm>
        </p:grpSpPr>
        <p:sp>
          <p:nvSpPr>
            <p:cNvPr id="8502" name="Google Shape;8502;p83"/>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3"/>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3"/>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3"/>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3"/>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7" name="Google Shape;8507;p83"/>
          <p:cNvGrpSpPr/>
          <p:nvPr/>
        </p:nvGrpSpPr>
        <p:grpSpPr>
          <a:xfrm>
            <a:off x="6191845" y="1379624"/>
            <a:ext cx="356221" cy="355476"/>
            <a:chOff x="-12643475" y="3212300"/>
            <a:chExt cx="353675" cy="352900"/>
          </a:xfrm>
        </p:grpSpPr>
        <p:sp>
          <p:nvSpPr>
            <p:cNvPr id="8508" name="Google Shape;8508;p83"/>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3"/>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3"/>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3"/>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3"/>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83"/>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3"/>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3"/>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3"/>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7" name="Google Shape;8517;p83"/>
          <p:cNvGrpSpPr/>
          <p:nvPr/>
        </p:nvGrpSpPr>
        <p:grpSpPr>
          <a:xfrm>
            <a:off x="6191845" y="1831398"/>
            <a:ext cx="356221" cy="333366"/>
            <a:chOff x="-12643475" y="3657325"/>
            <a:chExt cx="353675" cy="330950"/>
          </a:xfrm>
        </p:grpSpPr>
        <p:sp>
          <p:nvSpPr>
            <p:cNvPr id="8518" name="Google Shape;8518;p83"/>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3"/>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3"/>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83"/>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3"/>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3"/>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4" name="Google Shape;8524;p83"/>
          <p:cNvGrpSpPr/>
          <p:nvPr/>
        </p:nvGrpSpPr>
        <p:grpSpPr>
          <a:xfrm>
            <a:off x="7974847" y="1380027"/>
            <a:ext cx="355416" cy="354670"/>
            <a:chOff x="-10857925" y="3213875"/>
            <a:chExt cx="352875" cy="352100"/>
          </a:xfrm>
        </p:grpSpPr>
        <p:sp>
          <p:nvSpPr>
            <p:cNvPr id="8525" name="Google Shape;8525;p83"/>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83"/>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3"/>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83"/>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3"/>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3"/>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3"/>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83"/>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3"/>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3"/>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83"/>
          <p:cNvGrpSpPr/>
          <p:nvPr/>
        </p:nvGrpSpPr>
        <p:grpSpPr>
          <a:xfrm>
            <a:off x="6191762" y="2739455"/>
            <a:ext cx="356096" cy="354469"/>
            <a:chOff x="-9089725" y="3180200"/>
            <a:chExt cx="353550" cy="351900"/>
          </a:xfrm>
        </p:grpSpPr>
        <p:sp>
          <p:nvSpPr>
            <p:cNvPr id="8536" name="Google Shape;8536;p83"/>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3"/>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8" name="Google Shape;8538;p83"/>
          <p:cNvGrpSpPr/>
          <p:nvPr/>
        </p:nvGrpSpPr>
        <p:grpSpPr>
          <a:xfrm>
            <a:off x="7083760" y="1819260"/>
            <a:ext cx="358588" cy="357642"/>
            <a:chOff x="7083760" y="1971660"/>
            <a:chExt cx="358588" cy="357642"/>
          </a:xfrm>
        </p:grpSpPr>
        <p:sp>
          <p:nvSpPr>
            <p:cNvPr id="8539" name="Google Shape;8539;p83"/>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3"/>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3"/>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3"/>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83"/>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3"/>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3"/>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83"/>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83"/>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83"/>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83"/>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83"/>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1" name="Google Shape;8551;p83"/>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552" name="Google Shape;8552;p83"/>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56" name="Shape 8556"/>
        <p:cNvGrpSpPr/>
        <p:nvPr/>
      </p:nvGrpSpPr>
      <p:grpSpPr>
        <a:xfrm>
          <a:off x="0" y="0"/>
          <a:ext cx="0" cy="0"/>
          <a:chOff x="0" y="0"/>
          <a:chExt cx="0" cy="0"/>
        </a:xfrm>
      </p:grpSpPr>
      <p:sp>
        <p:nvSpPr>
          <p:cNvPr id="8557" name="Google Shape;8557;p84"/>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8" name="Google Shape;8558;p84"/>
          <p:cNvGrpSpPr/>
          <p:nvPr/>
        </p:nvGrpSpPr>
        <p:grpSpPr>
          <a:xfrm>
            <a:off x="748855" y="2243507"/>
            <a:ext cx="452798" cy="449473"/>
            <a:chOff x="-21322300" y="3693325"/>
            <a:chExt cx="306400" cy="304150"/>
          </a:xfrm>
        </p:grpSpPr>
        <p:sp>
          <p:nvSpPr>
            <p:cNvPr id="8559" name="Google Shape;8559;p84"/>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84"/>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4"/>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4"/>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3" name="Google Shape;8563;p84"/>
          <p:cNvGrpSpPr/>
          <p:nvPr/>
        </p:nvGrpSpPr>
        <p:grpSpPr>
          <a:xfrm>
            <a:off x="748263" y="2810244"/>
            <a:ext cx="453980" cy="422540"/>
            <a:chOff x="-21322300" y="4077125"/>
            <a:chExt cx="307200" cy="285925"/>
          </a:xfrm>
        </p:grpSpPr>
        <p:sp>
          <p:nvSpPr>
            <p:cNvPr id="8564" name="Google Shape;8564;p84"/>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4"/>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4"/>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4"/>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84"/>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84"/>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4"/>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4"/>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84"/>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4"/>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4"/>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4"/>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84"/>
          <p:cNvGrpSpPr/>
          <p:nvPr/>
        </p:nvGrpSpPr>
        <p:grpSpPr>
          <a:xfrm>
            <a:off x="3525440" y="1689128"/>
            <a:ext cx="451653" cy="450212"/>
            <a:chOff x="-19394200" y="3333800"/>
            <a:chExt cx="305625" cy="304650"/>
          </a:xfrm>
        </p:grpSpPr>
        <p:sp>
          <p:nvSpPr>
            <p:cNvPr id="8577" name="Google Shape;8577;p84"/>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4"/>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84"/>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84"/>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84"/>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4"/>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4"/>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4"/>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84"/>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6" name="Google Shape;8586;p84"/>
          <p:cNvGrpSpPr/>
          <p:nvPr/>
        </p:nvGrpSpPr>
        <p:grpSpPr>
          <a:xfrm>
            <a:off x="3524276" y="2243580"/>
            <a:ext cx="453980" cy="449325"/>
            <a:chOff x="-19396575" y="3708500"/>
            <a:chExt cx="307200" cy="304050"/>
          </a:xfrm>
        </p:grpSpPr>
        <p:sp>
          <p:nvSpPr>
            <p:cNvPr id="8587" name="Google Shape;8587;p84"/>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84"/>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4"/>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0" name="Google Shape;8590;p84"/>
          <p:cNvGrpSpPr/>
          <p:nvPr/>
        </p:nvGrpSpPr>
        <p:grpSpPr>
          <a:xfrm>
            <a:off x="3518457" y="2796461"/>
            <a:ext cx="465618" cy="450101"/>
            <a:chOff x="-19394200" y="4084200"/>
            <a:chExt cx="315075" cy="304575"/>
          </a:xfrm>
        </p:grpSpPr>
        <p:sp>
          <p:nvSpPr>
            <p:cNvPr id="8591" name="Google Shape;8591;p84"/>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84"/>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84"/>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4"/>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84"/>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84"/>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7" name="Google Shape;8597;p84"/>
          <p:cNvGrpSpPr/>
          <p:nvPr/>
        </p:nvGrpSpPr>
        <p:grpSpPr>
          <a:xfrm>
            <a:off x="6324167" y="1689001"/>
            <a:ext cx="400447" cy="450470"/>
            <a:chOff x="-17526750" y="3309200"/>
            <a:chExt cx="270975" cy="304825"/>
          </a:xfrm>
        </p:grpSpPr>
        <p:sp>
          <p:nvSpPr>
            <p:cNvPr id="8598" name="Google Shape;8598;p84"/>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4"/>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4"/>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4"/>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4"/>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84"/>
          <p:cNvGrpSpPr/>
          <p:nvPr/>
        </p:nvGrpSpPr>
        <p:grpSpPr>
          <a:xfrm>
            <a:off x="6300319" y="2244173"/>
            <a:ext cx="448143" cy="448143"/>
            <a:chOff x="-17542500" y="3684100"/>
            <a:chExt cx="303250" cy="303250"/>
          </a:xfrm>
        </p:grpSpPr>
        <p:sp>
          <p:nvSpPr>
            <p:cNvPr id="8604" name="Google Shape;8604;p84"/>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84"/>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84"/>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4"/>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4"/>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84"/>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84"/>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1" name="Google Shape;8611;p84"/>
          <p:cNvGrpSpPr/>
          <p:nvPr/>
        </p:nvGrpSpPr>
        <p:grpSpPr>
          <a:xfrm>
            <a:off x="6299728" y="2810817"/>
            <a:ext cx="449325" cy="421395"/>
            <a:chOff x="-17542500" y="4068450"/>
            <a:chExt cx="304050" cy="285150"/>
          </a:xfrm>
        </p:grpSpPr>
        <p:sp>
          <p:nvSpPr>
            <p:cNvPr id="8612" name="Google Shape;8612;p84"/>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84"/>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84"/>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84"/>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84"/>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4"/>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8" name="Google Shape;8618;p84"/>
          <p:cNvGrpSpPr/>
          <p:nvPr/>
        </p:nvGrpSpPr>
        <p:grpSpPr>
          <a:xfrm>
            <a:off x="3530150" y="3342211"/>
            <a:ext cx="343404" cy="449325"/>
            <a:chOff x="-15652200" y="3335975"/>
            <a:chExt cx="232375" cy="304050"/>
          </a:xfrm>
        </p:grpSpPr>
        <p:sp>
          <p:nvSpPr>
            <p:cNvPr id="8619" name="Google Shape;8619;p84"/>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84"/>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84"/>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84"/>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84"/>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4"/>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84"/>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84"/>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84"/>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8" name="Google Shape;8628;p84"/>
          <p:cNvGrpSpPr/>
          <p:nvPr/>
        </p:nvGrpSpPr>
        <p:grpSpPr>
          <a:xfrm>
            <a:off x="1303491" y="1689573"/>
            <a:ext cx="450470" cy="449325"/>
            <a:chOff x="-20946600" y="3317850"/>
            <a:chExt cx="304825" cy="304050"/>
          </a:xfrm>
        </p:grpSpPr>
        <p:sp>
          <p:nvSpPr>
            <p:cNvPr id="8629" name="Google Shape;8629;p84"/>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84"/>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84"/>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2" name="Google Shape;8632;p84"/>
          <p:cNvGrpSpPr/>
          <p:nvPr/>
        </p:nvGrpSpPr>
        <p:grpSpPr>
          <a:xfrm>
            <a:off x="1304064" y="2243729"/>
            <a:ext cx="449325" cy="449030"/>
            <a:chOff x="-20945825" y="3692175"/>
            <a:chExt cx="304050" cy="303850"/>
          </a:xfrm>
        </p:grpSpPr>
        <p:sp>
          <p:nvSpPr>
            <p:cNvPr id="8633" name="Google Shape;8633;p84"/>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84"/>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4"/>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4"/>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84"/>
          <p:cNvGrpSpPr/>
          <p:nvPr/>
        </p:nvGrpSpPr>
        <p:grpSpPr>
          <a:xfrm>
            <a:off x="1329667" y="2797442"/>
            <a:ext cx="398119" cy="448143"/>
            <a:chOff x="-20930075" y="4066100"/>
            <a:chExt cx="269400" cy="303250"/>
          </a:xfrm>
        </p:grpSpPr>
        <p:sp>
          <p:nvSpPr>
            <p:cNvPr id="8638" name="Google Shape;8638;p84"/>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4"/>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0" name="Google Shape;8640;p84"/>
          <p:cNvGrpSpPr/>
          <p:nvPr/>
        </p:nvGrpSpPr>
        <p:grpSpPr>
          <a:xfrm>
            <a:off x="4110888" y="1689848"/>
            <a:ext cx="372516" cy="448771"/>
            <a:chOff x="-18994100" y="3334775"/>
            <a:chExt cx="252075" cy="303675"/>
          </a:xfrm>
        </p:grpSpPr>
        <p:sp>
          <p:nvSpPr>
            <p:cNvPr id="8641" name="Google Shape;8641;p84"/>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4"/>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4"/>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84"/>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5" name="Google Shape;8645;p84"/>
          <p:cNvGrpSpPr/>
          <p:nvPr/>
        </p:nvGrpSpPr>
        <p:grpSpPr>
          <a:xfrm>
            <a:off x="4125445" y="2244743"/>
            <a:ext cx="343404" cy="446998"/>
            <a:chOff x="-18983850" y="3710075"/>
            <a:chExt cx="232375" cy="302475"/>
          </a:xfrm>
        </p:grpSpPr>
        <p:sp>
          <p:nvSpPr>
            <p:cNvPr id="8646" name="Google Shape;8646;p84"/>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84"/>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84"/>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4"/>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0" name="Google Shape;8650;p84"/>
          <p:cNvGrpSpPr/>
          <p:nvPr/>
        </p:nvGrpSpPr>
        <p:grpSpPr>
          <a:xfrm>
            <a:off x="4071911" y="2797422"/>
            <a:ext cx="450470" cy="448180"/>
            <a:chOff x="-19020075" y="4084200"/>
            <a:chExt cx="304825" cy="303275"/>
          </a:xfrm>
        </p:grpSpPr>
        <p:sp>
          <p:nvSpPr>
            <p:cNvPr id="8651" name="Google Shape;8651;p84"/>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4"/>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84"/>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4"/>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4"/>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84"/>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4"/>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4"/>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84"/>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0" name="Google Shape;8660;p84"/>
          <p:cNvGrpSpPr/>
          <p:nvPr/>
        </p:nvGrpSpPr>
        <p:grpSpPr>
          <a:xfrm>
            <a:off x="6889176" y="1689001"/>
            <a:ext cx="396937" cy="450470"/>
            <a:chOff x="-17149475" y="3309200"/>
            <a:chExt cx="268600" cy="304825"/>
          </a:xfrm>
        </p:grpSpPr>
        <p:sp>
          <p:nvSpPr>
            <p:cNvPr id="8661" name="Google Shape;8661;p84"/>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4"/>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3" name="Google Shape;8663;p84"/>
          <p:cNvGrpSpPr/>
          <p:nvPr/>
        </p:nvGrpSpPr>
        <p:grpSpPr>
          <a:xfrm>
            <a:off x="6862982" y="2258120"/>
            <a:ext cx="449325" cy="420249"/>
            <a:chOff x="-17168375" y="3692750"/>
            <a:chExt cx="304050" cy="284375"/>
          </a:xfrm>
        </p:grpSpPr>
        <p:sp>
          <p:nvSpPr>
            <p:cNvPr id="8664" name="Google Shape;8664;p84"/>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84"/>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4"/>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4"/>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84"/>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84"/>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84"/>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1" name="Google Shape;8671;p84"/>
          <p:cNvGrpSpPr/>
          <p:nvPr/>
        </p:nvGrpSpPr>
        <p:grpSpPr>
          <a:xfrm>
            <a:off x="6859491" y="2796852"/>
            <a:ext cx="456308" cy="449325"/>
            <a:chOff x="-17170750" y="4058800"/>
            <a:chExt cx="308775" cy="304050"/>
          </a:xfrm>
        </p:grpSpPr>
        <p:sp>
          <p:nvSpPr>
            <p:cNvPr id="8672" name="Google Shape;8672;p84"/>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4"/>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4"/>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4"/>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84"/>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84"/>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4"/>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4"/>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4"/>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4"/>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4"/>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84"/>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84"/>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4"/>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84"/>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84"/>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84"/>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9" name="Google Shape;8689;p84"/>
          <p:cNvGrpSpPr/>
          <p:nvPr/>
        </p:nvGrpSpPr>
        <p:grpSpPr>
          <a:xfrm>
            <a:off x="5721388" y="3343358"/>
            <a:ext cx="450470" cy="446998"/>
            <a:chOff x="-15688425" y="3707725"/>
            <a:chExt cx="304825" cy="302475"/>
          </a:xfrm>
        </p:grpSpPr>
        <p:sp>
          <p:nvSpPr>
            <p:cNvPr id="8690" name="Google Shape;8690;p84"/>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84"/>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84"/>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4"/>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4"/>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84"/>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6" name="Google Shape;8696;p84"/>
          <p:cNvGrpSpPr/>
          <p:nvPr/>
        </p:nvGrpSpPr>
        <p:grpSpPr>
          <a:xfrm>
            <a:off x="1865544" y="1690441"/>
            <a:ext cx="451653" cy="447589"/>
            <a:chOff x="-20572500" y="3319025"/>
            <a:chExt cx="305625" cy="302875"/>
          </a:xfrm>
        </p:grpSpPr>
        <p:sp>
          <p:nvSpPr>
            <p:cNvPr id="8697" name="Google Shape;8697;p84"/>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4"/>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9" name="Google Shape;8699;p84"/>
          <p:cNvGrpSpPr/>
          <p:nvPr/>
        </p:nvGrpSpPr>
        <p:grpSpPr>
          <a:xfrm>
            <a:off x="1866708" y="2305410"/>
            <a:ext cx="449325" cy="325670"/>
            <a:chOff x="-20571700" y="3722875"/>
            <a:chExt cx="304050" cy="220375"/>
          </a:xfrm>
        </p:grpSpPr>
        <p:sp>
          <p:nvSpPr>
            <p:cNvPr id="8700" name="Google Shape;8700;p84"/>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4"/>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84"/>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84"/>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84"/>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84"/>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4"/>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7" name="Google Shape;8707;p84"/>
          <p:cNvGrpSpPr/>
          <p:nvPr/>
        </p:nvGrpSpPr>
        <p:grpSpPr>
          <a:xfrm>
            <a:off x="1866135" y="2796278"/>
            <a:ext cx="450470" cy="450470"/>
            <a:chOff x="-20571700" y="4066875"/>
            <a:chExt cx="304825" cy="304825"/>
          </a:xfrm>
        </p:grpSpPr>
        <p:sp>
          <p:nvSpPr>
            <p:cNvPr id="8708" name="Google Shape;8708;p84"/>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4"/>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84"/>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84"/>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84"/>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4"/>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4" name="Google Shape;8714;p84"/>
          <p:cNvGrpSpPr/>
          <p:nvPr/>
        </p:nvGrpSpPr>
        <p:grpSpPr>
          <a:xfrm>
            <a:off x="4632837" y="1688259"/>
            <a:ext cx="453980" cy="451948"/>
            <a:chOff x="-18645175" y="3334200"/>
            <a:chExt cx="307200" cy="305825"/>
          </a:xfrm>
        </p:grpSpPr>
        <p:sp>
          <p:nvSpPr>
            <p:cNvPr id="8715" name="Google Shape;8715;p84"/>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84"/>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84"/>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84"/>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84"/>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0" name="Google Shape;8720;p84"/>
          <p:cNvGrpSpPr/>
          <p:nvPr/>
        </p:nvGrpSpPr>
        <p:grpSpPr>
          <a:xfrm>
            <a:off x="4633429" y="2242989"/>
            <a:ext cx="452798" cy="450507"/>
            <a:chOff x="-18645175" y="3708500"/>
            <a:chExt cx="306400" cy="304850"/>
          </a:xfrm>
        </p:grpSpPr>
        <p:sp>
          <p:nvSpPr>
            <p:cNvPr id="8721" name="Google Shape;8721;p84"/>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4"/>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4"/>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84"/>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84"/>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84"/>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84"/>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8" name="Google Shape;8728;p84"/>
          <p:cNvGrpSpPr/>
          <p:nvPr/>
        </p:nvGrpSpPr>
        <p:grpSpPr>
          <a:xfrm>
            <a:off x="4631101" y="2795630"/>
            <a:ext cx="457453" cy="451763"/>
            <a:chOff x="-18647525" y="4082625"/>
            <a:chExt cx="309550" cy="305700"/>
          </a:xfrm>
        </p:grpSpPr>
        <p:sp>
          <p:nvSpPr>
            <p:cNvPr id="8729" name="Google Shape;8729;p84"/>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84"/>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84"/>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4"/>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3" name="Google Shape;8733;p84"/>
          <p:cNvGrpSpPr/>
          <p:nvPr/>
        </p:nvGrpSpPr>
        <p:grpSpPr>
          <a:xfrm>
            <a:off x="7441485" y="1689592"/>
            <a:ext cx="395755" cy="449288"/>
            <a:chOff x="-16775350" y="3309200"/>
            <a:chExt cx="267800" cy="304025"/>
          </a:xfrm>
        </p:grpSpPr>
        <p:sp>
          <p:nvSpPr>
            <p:cNvPr id="8734" name="Google Shape;8734;p84"/>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4"/>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84"/>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7" name="Google Shape;8737;p84"/>
          <p:cNvGrpSpPr/>
          <p:nvPr/>
        </p:nvGrpSpPr>
        <p:grpSpPr>
          <a:xfrm>
            <a:off x="7441485" y="2241827"/>
            <a:ext cx="395755" cy="452835"/>
            <a:chOff x="-16775350" y="3683300"/>
            <a:chExt cx="267800" cy="306425"/>
          </a:xfrm>
        </p:grpSpPr>
        <p:sp>
          <p:nvSpPr>
            <p:cNvPr id="8738" name="Google Shape;8738;p84"/>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4"/>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84"/>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1" name="Google Shape;8741;p84"/>
          <p:cNvGrpSpPr/>
          <p:nvPr/>
        </p:nvGrpSpPr>
        <p:grpSpPr>
          <a:xfrm>
            <a:off x="7413536" y="2796870"/>
            <a:ext cx="451653" cy="449288"/>
            <a:chOff x="-16794250" y="4058225"/>
            <a:chExt cx="305625" cy="304025"/>
          </a:xfrm>
        </p:grpSpPr>
        <p:sp>
          <p:nvSpPr>
            <p:cNvPr id="8742" name="Google Shape;8742;p84"/>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4"/>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4"/>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84"/>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84"/>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84"/>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4"/>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84"/>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84"/>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51" name="Google Shape;8751;p84"/>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2" name="Google Shape;8752;p84"/>
          <p:cNvGrpSpPr/>
          <p:nvPr/>
        </p:nvGrpSpPr>
        <p:grpSpPr>
          <a:xfrm>
            <a:off x="2414953" y="1689573"/>
            <a:ext cx="457453" cy="449325"/>
            <a:chOff x="-20199150" y="3317850"/>
            <a:chExt cx="309550" cy="304050"/>
          </a:xfrm>
        </p:grpSpPr>
        <p:sp>
          <p:nvSpPr>
            <p:cNvPr id="8753" name="Google Shape;8753;p84"/>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84"/>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84"/>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4"/>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84"/>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84"/>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84"/>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84"/>
          <p:cNvGrpSpPr/>
          <p:nvPr/>
        </p:nvGrpSpPr>
        <p:grpSpPr>
          <a:xfrm>
            <a:off x="2417281" y="2242861"/>
            <a:ext cx="452798" cy="450766"/>
            <a:chOff x="-20199150" y="3693150"/>
            <a:chExt cx="306400" cy="305025"/>
          </a:xfrm>
        </p:grpSpPr>
        <p:sp>
          <p:nvSpPr>
            <p:cNvPr id="8761" name="Google Shape;8761;p84"/>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84"/>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84"/>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84"/>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84"/>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84"/>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7" name="Google Shape;8767;p84"/>
          <p:cNvGrpSpPr/>
          <p:nvPr/>
        </p:nvGrpSpPr>
        <p:grpSpPr>
          <a:xfrm>
            <a:off x="2417854" y="2795687"/>
            <a:ext cx="451653" cy="451653"/>
            <a:chOff x="-20197575" y="4066875"/>
            <a:chExt cx="305625" cy="305625"/>
          </a:xfrm>
        </p:grpSpPr>
        <p:sp>
          <p:nvSpPr>
            <p:cNvPr id="8768" name="Google Shape;8768;p84"/>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84"/>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84"/>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84"/>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84"/>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84"/>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84"/>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84"/>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6" name="Google Shape;8776;p84"/>
          <p:cNvGrpSpPr/>
          <p:nvPr/>
        </p:nvGrpSpPr>
        <p:grpSpPr>
          <a:xfrm>
            <a:off x="5200071" y="1687520"/>
            <a:ext cx="449325" cy="453426"/>
            <a:chOff x="-18271050" y="3333200"/>
            <a:chExt cx="304050" cy="306825"/>
          </a:xfrm>
        </p:grpSpPr>
        <p:sp>
          <p:nvSpPr>
            <p:cNvPr id="8777" name="Google Shape;8777;p84"/>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84"/>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84"/>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84"/>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4"/>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2" name="Google Shape;8782;p84"/>
          <p:cNvGrpSpPr/>
          <p:nvPr/>
        </p:nvGrpSpPr>
        <p:grpSpPr>
          <a:xfrm>
            <a:off x="5200644" y="2244171"/>
            <a:ext cx="448180" cy="448143"/>
            <a:chOff x="-18270275" y="3710875"/>
            <a:chExt cx="303275" cy="303250"/>
          </a:xfrm>
        </p:grpSpPr>
        <p:sp>
          <p:nvSpPr>
            <p:cNvPr id="8783" name="Google Shape;8783;p84"/>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84"/>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84"/>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84"/>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4"/>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84"/>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9" name="Google Shape;8789;p84"/>
          <p:cNvGrpSpPr/>
          <p:nvPr/>
        </p:nvGrpSpPr>
        <p:grpSpPr>
          <a:xfrm>
            <a:off x="5254196" y="2797422"/>
            <a:ext cx="341076" cy="448180"/>
            <a:chOff x="-18234025" y="4084200"/>
            <a:chExt cx="230800" cy="303275"/>
          </a:xfrm>
        </p:grpSpPr>
        <p:sp>
          <p:nvSpPr>
            <p:cNvPr id="8790" name="Google Shape;8790;p84"/>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4"/>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4"/>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84"/>
          <p:cNvGrpSpPr/>
          <p:nvPr/>
        </p:nvGrpSpPr>
        <p:grpSpPr>
          <a:xfrm>
            <a:off x="2366751" y="3341641"/>
            <a:ext cx="449325" cy="450470"/>
            <a:chOff x="-16419350" y="3308400"/>
            <a:chExt cx="304050" cy="304825"/>
          </a:xfrm>
        </p:grpSpPr>
        <p:sp>
          <p:nvSpPr>
            <p:cNvPr id="8794" name="Google Shape;8794;p84"/>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84"/>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84"/>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84"/>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84"/>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4"/>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84"/>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1" name="Google Shape;8801;p84"/>
          <p:cNvGrpSpPr/>
          <p:nvPr/>
        </p:nvGrpSpPr>
        <p:grpSpPr>
          <a:xfrm>
            <a:off x="4638306" y="3340423"/>
            <a:ext cx="395755" cy="452872"/>
            <a:chOff x="-16401225" y="3683275"/>
            <a:chExt cx="267800" cy="306450"/>
          </a:xfrm>
        </p:grpSpPr>
        <p:sp>
          <p:nvSpPr>
            <p:cNvPr id="8802" name="Google Shape;8802;p84"/>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84"/>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84"/>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4"/>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84"/>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84"/>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84"/>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9" name="Google Shape;8809;p84"/>
          <p:cNvGrpSpPr/>
          <p:nvPr/>
        </p:nvGrpSpPr>
        <p:grpSpPr>
          <a:xfrm>
            <a:off x="8003755" y="2797062"/>
            <a:ext cx="450470" cy="448180"/>
            <a:chOff x="-16419350" y="4058200"/>
            <a:chExt cx="304825" cy="303275"/>
          </a:xfrm>
        </p:grpSpPr>
        <p:sp>
          <p:nvSpPr>
            <p:cNvPr id="8810" name="Google Shape;8810;p84"/>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84"/>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84"/>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84"/>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84"/>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84"/>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84"/>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7" name="Google Shape;8817;p84"/>
          <p:cNvGrpSpPr/>
          <p:nvPr/>
        </p:nvGrpSpPr>
        <p:grpSpPr>
          <a:xfrm>
            <a:off x="4030643" y="3343080"/>
            <a:ext cx="450507" cy="447589"/>
            <a:chOff x="-15296200" y="3326900"/>
            <a:chExt cx="304850" cy="302875"/>
          </a:xfrm>
        </p:grpSpPr>
        <p:sp>
          <p:nvSpPr>
            <p:cNvPr id="8818" name="Google Shape;8818;p84"/>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84"/>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84"/>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84"/>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84"/>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3" name="Google Shape;8823;p84"/>
          <p:cNvGrpSpPr/>
          <p:nvPr/>
        </p:nvGrpSpPr>
        <p:grpSpPr>
          <a:xfrm>
            <a:off x="2946296" y="1706881"/>
            <a:ext cx="486566" cy="414708"/>
            <a:chOff x="-19835275" y="3330250"/>
            <a:chExt cx="329250" cy="280625"/>
          </a:xfrm>
        </p:grpSpPr>
        <p:sp>
          <p:nvSpPr>
            <p:cNvPr id="8824" name="Google Shape;8824;p84"/>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84"/>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84"/>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7" name="Google Shape;8827;p84"/>
          <p:cNvGrpSpPr/>
          <p:nvPr/>
        </p:nvGrpSpPr>
        <p:grpSpPr>
          <a:xfrm>
            <a:off x="2964325" y="2243470"/>
            <a:ext cx="450507" cy="449547"/>
            <a:chOff x="-19822675" y="3692750"/>
            <a:chExt cx="304850" cy="304200"/>
          </a:xfrm>
        </p:grpSpPr>
        <p:sp>
          <p:nvSpPr>
            <p:cNvPr id="8828" name="Google Shape;8828;p84"/>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84"/>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84"/>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4"/>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84"/>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84"/>
          <p:cNvGrpSpPr/>
          <p:nvPr/>
        </p:nvGrpSpPr>
        <p:grpSpPr>
          <a:xfrm>
            <a:off x="2964916" y="2796278"/>
            <a:ext cx="449325" cy="450470"/>
            <a:chOff x="-19822675" y="4066875"/>
            <a:chExt cx="304050" cy="304825"/>
          </a:xfrm>
        </p:grpSpPr>
        <p:sp>
          <p:nvSpPr>
            <p:cNvPr id="8834" name="Google Shape;8834;p84"/>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84"/>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84"/>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84"/>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84"/>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84"/>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0" name="Google Shape;8840;p84"/>
          <p:cNvGrpSpPr/>
          <p:nvPr/>
        </p:nvGrpSpPr>
        <p:grpSpPr>
          <a:xfrm>
            <a:off x="5773985" y="1689571"/>
            <a:ext cx="399302" cy="449325"/>
            <a:chOff x="-17878825" y="3334400"/>
            <a:chExt cx="270200" cy="304050"/>
          </a:xfrm>
        </p:grpSpPr>
        <p:sp>
          <p:nvSpPr>
            <p:cNvPr id="8841" name="Google Shape;8841;p84"/>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84"/>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84"/>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84"/>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84"/>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84"/>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84"/>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8" name="Google Shape;8848;p84"/>
          <p:cNvGrpSpPr/>
          <p:nvPr/>
        </p:nvGrpSpPr>
        <p:grpSpPr>
          <a:xfrm>
            <a:off x="5747809" y="2242416"/>
            <a:ext cx="451653" cy="451653"/>
            <a:chOff x="-17896150" y="3709300"/>
            <a:chExt cx="305625" cy="305625"/>
          </a:xfrm>
        </p:grpSpPr>
        <p:sp>
          <p:nvSpPr>
            <p:cNvPr id="8849" name="Google Shape;8849;p84"/>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84"/>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84"/>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84"/>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3" name="Google Shape;8853;p84"/>
          <p:cNvGrpSpPr/>
          <p:nvPr/>
        </p:nvGrpSpPr>
        <p:grpSpPr>
          <a:xfrm>
            <a:off x="5775740" y="2795686"/>
            <a:ext cx="395792" cy="451653"/>
            <a:chOff x="-17878025" y="4082625"/>
            <a:chExt cx="267825" cy="305625"/>
          </a:xfrm>
        </p:grpSpPr>
        <p:sp>
          <p:nvSpPr>
            <p:cNvPr id="8854" name="Google Shape;8854;p84"/>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84"/>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84"/>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84"/>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84"/>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84"/>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84"/>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1" name="Google Shape;8861;p84"/>
          <p:cNvGrpSpPr/>
          <p:nvPr/>
        </p:nvGrpSpPr>
        <p:grpSpPr>
          <a:xfrm>
            <a:off x="2919632" y="3355015"/>
            <a:ext cx="450507" cy="423722"/>
            <a:chOff x="-16044450" y="3317850"/>
            <a:chExt cx="304850" cy="286725"/>
          </a:xfrm>
        </p:grpSpPr>
        <p:sp>
          <p:nvSpPr>
            <p:cNvPr id="8862" name="Google Shape;8862;p84"/>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84"/>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84"/>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84"/>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6" name="Google Shape;8866;p84"/>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7" name="Google Shape;8867;p84"/>
          <p:cNvGrpSpPr/>
          <p:nvPr/>
        </p:nvGrpSpPr>
        <p:grpSpPr>
          <a:xfrm>
            <a:off x="8042149" y="2243724"/>
            <a:ext cx="373662" cy="449030"/>
            <a:chOff x="-16018450" y="4058400"/>
            <a:chExt cx="252850" cy="303850"/>
          </a:xfrm>
        </p:grpSpPr>
        <p:sp>
          <p:nvSpPr>
            <p:cNvPr id="8868" name="Google Shape;8868;p84"/>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84"/>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84"/>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84"/>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2" name="Google Shape;8872;p84"/>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84"/>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77" name="Shape 8877"/>
        <p:cNvGrpSpPr/>
        <p:nvPr/>
      </p:nvGrpSpPr>
      <p:grpSpPr>
        <a:xfrm>
          <a:off x="0" y="0"/>
          <a:ext cx="0" cy="0"/>
          <a:chOff x="0" y="0"/>
          <a:chExt cx="0" cy="0"/>
        </a:xfrm>
      </p:grpSpPr>
      <p:grpSp>
        <p:nvGrpSpPr>
          <p:cNvPr id="8878" name="Google Shape;8878;p85"/>
          <p:cNvGrpSpPr/>
          <p:nvPr/>
        </p:nvGrpSpPr>
        <p:grpSpPr>
          <a:xfrm>
            <a:off x="845901" y="1689241"/>
            <a:ext cx="442337" cy="419623"/>
            <a:chOff x="-6696925" y="3272575"/>
            <a:chExt cx="307200" cy="291425"/>
          </a:xfrm>
        </p:grpSpPr>
        <p:sp>
          <p:nvSpPr>
            <p:cNvPr id="8879" name="Google Shape;8879;p85"/>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85"/>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1" name="Google Shape;8881;p85"/>
          <p:cNvGrpSpPr/>
          <p:nvPr/>
        </p:nvGrpSpPr>
        <p:grpSpPr>
          <a:xfrm>
            <a:off x="845884" y="2204636"/>
            <a:ext cx="442373" cy="420775"/>
            <a:chOff x="-6690625" y="3631325"/>
            <a:chExt cx="307225" cy="292225"/>
          </a:xfrm>
        </p:grpSpPr>
        <p:sp>
          <p:nvSpPr>
            <p:cNvPr id="8882" name="Google Shape;8882;p85"/>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85"/>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85"/>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85"/>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85"/>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85"/>
          <p:cNvGrpSpPr/>
          <p:nvPr/>
        </p:nvGrpSpPr>
        <p:grpSpPr>
          <a:xfrm>
            <a:off x="868005" y="2756972"/>
            <a:ext cx="421927" cy="419371"/>
            <a:chOff x="-6689825" y="3992050"/>
            <a:chExt cx="293025" cy="291250"/>
          </a:xfrm>
        </p:grpSpPr>
        <p:sp>
          <p:nvSpPr>
            <p:cNvPr id="8888" name="Google Shape;8888;p85"/>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85"/>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85"/>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85"/>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85"/>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85"/>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85"/>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85"/>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85"/>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85"/>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85"/>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85"/>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00" name="Google Shape;8900;p85"/>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1" name="Google Shape;8901;p85"/>
          <p:cNvGrpSpPr/>
          <p:nvPr/>
        </p:nvGrpSpPr>
        <p:grpSpPr>
          <a:xfrm>
            <a:off x="3551317" y="2205192"/>
            <a:ext cx="423043" cy="419659"/>
            <a:chOff x="-4837325" y="3612425"/>
            <a:chExt cx="293800" cy="291450"/>
          </a:xfrm>
        </p:grpSpPr>
        <p:sp>
          <p:nvSpPr>
            <p:cNvPr id="8902" name="Google Shape;8902;p85"/>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85"/>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85"/>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5" name="Google Shape;8905;p85"/>
          <p:cNvGrpSpPr/>
          <p:nvPr/>
        </p:nvGrpSpPr>
        <p:grpSpPr>
          <a:xfrm>
            <a:off x="3564349" y="2756826"/>
            <a:ext cx="420775" cy="419659"/>
            <a:chOff x="-4837325" y="3971575"/>
            <a:chExt cx="292225" cy="291450"/>
          </a:xfrm>
        </p:grpSpPr>
        <p:sp>
          <p:nvSpPr>
            <p:cNvPr id="8906" name="Google Shape;8906;p85"/>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85"/>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85"/>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85"/>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85"/>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85"/>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2" name="Google Shape;8912;p85"/>
          <p:cNvGrpSpPr/>
          <p:nvPr/>
        </p:nvGrpSpPr>
        <p:grpSpPr>
          <a:xfrm>
            <a:off x="6256364" y="1714185"/>
            <a:ext cx="430998" cy="369730"/>
            <a:chOff x="-3037625" y="3254850"/>
            <a:chExt cx="299325" cy="256775"/>
          </a:xfrm>
        </p:grpSpPr>
        <p:sp>
          <p:nvSpPr>
            <p:cNvPr id="8913" name="Google Shape;8913;p85"/>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85"/>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85"/>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85"/>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7" name="Google Shape;8917;p85"/>
          <p:cNvGrpSpPr/>
          <p:nvPr/>
        </p:nvGrpSpPr>
        <p:grpSpPr>
          <a:xfrm>
            <a:off x="6260324" y="2204615"/>
            <a:ext cx="423079" cy="420811"/>
            <a:chOff x="-3031325" y="3597450"/>
            <a:chExt cx="293825" cy="292250"/>
          </a:xfrm>
        </p:grpSpPr>
        <p:sp>
          <p:nvSpPr>
            <p:cNvPr id="8918" name="Google Shape;8918;p85"/>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85"/>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85"/>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85"/>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2" name="Google Shape;8922;p85"/>
          <p:cNvGrpSpPr/>
          <p:nvPr/>
        </p:nvGrpSpPr>
        <p:grpSpPr>
          <a:xfrm>
            <a:off x="6272798" y="2781214"/>
            <a:ext cx="421927" cy="370882"/>
            <a:chOff x="-3030525" y="3973150"/>
            <a:chExt cx="293025" cy="257575"/>
          </a:xfrm>
        </p:grpSpPr>
        <p:sp>
          <p:nvSpPr>
            <p:cNvPr id="8923" name="Google Shape;8923;p85"/>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85"/>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5" name="Google Shape;8925;p85"/>
          <p:cNvGrpSpPr/>
          <p:nvPr/>
        </p:nvGrpSpPr>
        <p:grpSpPr>
          <a:xfrm>
            <a:off x="1374391" y="3369426"/>
            <a:ext cx="421927" cy="297195"/>
            <a:chOff x="-1199300" y="3279250"/>
            <a:chExt cx="293025" cy="206400"/>
          </a:xfrm>
        </p:grpSpPr>
        <p:sp>
          <p:nvSpPr>
            <p:cNvPr id="8926" name="Google Shape;8926;p85"/>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85"/>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85"/>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85"/>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0" name="Google Shape;8930;p85"/>
          <p:cNvGrpSpPr/>
          <p:nvPr/>
        </p:nvGrpSpPr>
        <p:grpSpPr>
          <a:xfrm>
            <a:off x="1381477" y="1688773"/>
            <a:ext cx="444605" cy="420559"/>
            <a:chOff x="-6338550" y="3272950"/>
            <a:chExt cx="308775" cy="292075"/>
          </a:xfrm>
        </p:grpSpPr>
        <p:sp>
          <p:nvSpPr>
            <p:cNvPr id="8931" name="Google Shape;8931;p85"/>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85"/>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85"/>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4" name="Google Shape;8934;p85"/>
          <p:cNvGrpSpPr/>
          <p:nvPr/>
        </p:nvGrpSpPr>
        <p:grpSpPr>
          <a:xfrm>
            <a:off x="1392817" y="2205194"/>
            <a:ext cx="421927" cy="419659"/>
            <a:chOff x="-6329100" y="3632100"/>
            <a:chExt cx="293025" cy="291450"/>
          </a:xfrm>
        </p:grpSpPr>
        <p:sp>
          <p:nvSpPr>
            <p:cNvPr id="8935" name="Google Shape;8935;p85"/>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85"/>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85"/>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8" name="Google Shape;8938;p85"/>
          <p:cNvGrpSpPr/>
          <p:nvPr/>
        </p:nvGrpSpPr>
        <p:grpSpPr>
          <a:xfrm>
            <a:off x="1405867" y="2756828"/>
            <a:ext cx="419623" cy="419659"/>
            <a:chOff x="-6329875" y="3992050"/>
            <a:chExt cx="291425" cy="291450"/>
          </a:xfrm>
        </p:grpSpPr>
        <p:sp>
          <p:nvSpPr>
            <p:cNvPr id="8939" name="Google Shape;8939;p85"/>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85"/>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85"/>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85"/>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3" name="Google Shape;8943;p85"/>
          <p:cNvGrpSpPr/>
          <p:nvPr/>
        </p:nvGrpSpPr>
        <p:grpSpPr>
          <a:xfrm>
            <a:off x="4092004" y="1687530"/>
            <a:ext cx="423079" cy="423043"/>
            <a:chOff x="-4478975" y="3251700"/>
            <a:chExt cx="293825" cy="293800"/>
          </a:xfrm>
        </p:grpSpPr>
        <p:sp>
          <p:nvSpPr>
            <p:cNvPr id="8944" name="Google Shape;8944;p85"/>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85"/>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85"/>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7" name="Google Shape;8947;p85"/>
          <p:cNvGrpSpPr/>
          <p:nvPr/>
        </p:nvGrpSpPr>
        <p:grpSpPr>
          <a:xfrm>
            <a:off x="4092004" y="2205192"/>
            <a:ext cx="423079" cy="419659"/>
            <a:chOff x="-4475825" y="3612425"/>
            <a:chExt cx="293825" cy="291450"/>
          </a:xfrm>
        </p:grpSpPr>
        <p:sp>
          <p:nvSpPr>
            <p:cNvPr id="8948" name="Google Shape;8948;p85"/>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85"/>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85"/>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1" name="Google Shape;8951;p85"/>
          <p:cNvGrpSpPr/>
          <p:nvPr/>
        </p:nvGrpSpPr>
        <p:grpSpPr>
          <a:xfrm>
            <a:off x="4101077" y="2756844"/>
            <a:ext cx="428730" cy="419623"/>
            <a:chOff x="-4480550" y="3970800"/>
            <a:chExt cx="297750" cy="291425"/>
          </a:xfrm>
        </p:grpSpPr>
        <p:sp>
          <p:nvSpPr>
            <p:cNvPr id="8952" name="Google Shape;8952;p85"/>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85"/>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4" name="Google Shape;8954;p85"/>
          <p:cNvGrpSpPr/>
          <p:nvPr/>
        </p:nvGrpSpPr>
        <p:grpSpPr>
          <a:xfrm>
            <a:off x="6804910" y="1689221"/>
            <a:ext cx="415123" cy="419659"/>
            <a:chOff x="-2668225" y="3239075"/>
            <a:chExt cx="288300" cy="291450"/>
          </a:xfrm>
        </p:grpSpPr>
        <p:sp>
          <p:nvSpPr>
            <p:cNvPr id="8955" name="Google Shape;8955;p85"/>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85"/>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85"/>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85"/>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85"/>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0" name="Google Shape;8960;p85"/>
          <p:cNvGrpSpPr/>
          <p:nvPr/>
        </p:nvGrpSpPr>
        <p:grpSpPr>
          <a:xfrm>
            <a:off x="6802066" y="2205191"/>
            <a:ext cx="420811" cy="419659"/>
            <a:chOff x="-2671375" y="3597450"/>
            <a:chExt cx="292250" cy="291450"/>
          </a:xfrm>
        </p:grpSpPr>
        <p:sp>
          <p:nvSpPr>
            <p:cNvPr id="8961" name="Google Shape;8961;p85"/>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85"/>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3" name="Google Shape;8963;p85"/>
          <p:cNvGrpSpPr/>
          <p:nvPr/>
        </p:nvGrpSpPr>
        <p:grpSpPr>
          <a:xfrm>
            <a:off x="6812849" y="2755691"/>
            <a:ext cx="423043" cy="421927"/>
            <a:chOff x="-2670575" y="3956600"/>
            <a:chExt cx="293800" cy="293025"/>
          </a:xfrm>
        </p:grpSpPr>
        <p:sp>
          <p:nvSpPr>
            <p:cNvPr id="8964" name="Google Shape;8964;p85"/>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85"/>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85"/>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85"/>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8" name="Google Shape;8968;p85"/>
          <p:cNvGrpSpPr/>
          <p:nvPr/>
        </p:nvGrpSpPr>
        <p:grpSpPr>
          <a:xfrm>
            <a:off x="3070370" y="3311947"/>
            <a:ext cx="426462" cy="418363"/>
            <a:chOff x="-1183550" y="3586525"/>
            <a:chExt cx="296175" cy="290550"/>
          </a:xfrm>
        </p:grpSpPr>
        <p:sp>
          <p:nvSpPr>
            <p:cNvPr id="8969" name="Google Shape;8969;p85"/>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85"/>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85"/>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85"/>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85"/>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85"/>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85"/>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85"/>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85"/>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85"/>
          <p:cNvGrpSpPr/>
          <p:nvPr/>
        </p:nvGrpSpPr>
        <p:grpSpPr>
          <a:xfrm>
            <a:off x="1933980" y="1689799"/>
            <a:ext cx="420811" cy="418507"/>
            <a:chOff x="-5971525" y="3273750"/>
            <a:chExt cx="292250" cy="290650"/>
          </a:xfrm>
        </p:grpSpPr>
        <p:sp>
          <p:nvSpPr>
            <p:cNvPr id="8979" name="Google Shape;8979;p85"/>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85"/>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1" name="Google Shape;8981;p85"/>
          <p:cNvGrpSpPr/>
          <p:nvPr/>
        </p:nvGrpSpPr>
        <p:grpSpPr>
          <a:xfrm>
            <a:off x="1928310" y="2203826"/>
            <a:ext cx="432150" cy="422395"/>
            <a:chOff x="-5974675" y="3632100"/>
            <a:chExt cx="300125" cy="293350"/>
          </a:xfrm>
        </p:grpSpPr>
        <p:sp>
          <p:nvSpPr>
            <p:cNvPr id="8982" name="Google Shape;8982;p85"/>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85"/>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85"/>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5" name="Google Shape;8985;p85"/>
          <p:cNvGrpSpPr/>
          <p:nvPr/>
        </p:nvGrpSpPr>
        <p:grpSpPr>
          <a:xfrm>
            <a:off x="1958351" y="2755694"/>
            <a:ext cx="395865" cy="421927"/>
            <a:chOff x="-5971525" y="3990475"/>
            <a:chExt cx="274925" cy="293025"/>
          </a:xfrm>
        </p:grpSpPr>
        <p:sp>
          <p:nvSpPr>
            <p:cNvPr id="8986" name="Google Shape;8986;p85"/>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85"/>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85"/>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85"/>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0" name="Google Shape;8990;p85"/>
          <p:cNvGrpSpPr/>
          <p:nvPr/>
        </p:nvGrpSpPr>
        <p:grpSpPr>
          <a:xfrm>
            <a:off x="4631558" y="1689798"/>
            <a:ext cx="420775" cy="418507"/>
            <a:chOff x="-4118225" y="3253275"/>
            <a:chExt cx="292225" cy="290650"/>
          </a:xfrm>
        </p:grpSpPr>
        <p:sp>
          <p:nvSpPr>
            <p:cNvPr id="8991" name="Google Shape;8991;p85"/>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85"/>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3" name="Google Shape;8993;p85"/>
          <p:cNvGrpSpPr/>
          <p:nvPr/>
        </p:nvGrpSpPr>
        <p:grpSpPr>
          <a:xfrm>
            <a:off x="4682008" y="2204922"/>
            <a:ext cx="319874" cy="420199"/>
            <a:chOff x="-4082800" y="3612425"/>
            <a:chExt cx="222150" cy="291825"/>
          </a:xfrm>
        </p:grpSpPr>
        <p:sp>
          <p:nvSpPr>
            <p:cNvPr id="8994" name="Google Shape;8994;p85"/>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85"/>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85"/>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7" name="Google Shape;8997;p85"/>
          <p:cNvGrpSpPr/>
          <p:nvPr/>
        </p:nvGrpSpPr>
        <p:grpSpPr>
          <a:xfrm>
            <a:off x="4643456" y="2769876"/>
            <a:ext cx="420775" cy="393561"/>
            <a:chOff x="-4118225" y="3990475"/>
            <a:chExt cx="292225" cy="273325"/>
          </a:xfrm>
        </p:grpSpPr>
        <p:sp>
          <p:nvSpPr>
            <p:cNvPr id="8998" name="Google Shape;8998;p85"/>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85"/>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85"/>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85"/>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2" name="Google Shape;9002;p85"/>
          <p:cNvGrpSpPr/>
          <p:nvPr/>
        </p:nvGrpSpPr>
        <p:grpSpPr>
          <a:xfrm>
            <a:off x="7354110" y="1688087"/>
            <a:ext cx="394713" cy="421927"/>
            <a:chOff x="-2312225" y="3238300"/>
            <a:chExt cx="274125" cy="293025"/>
          </a:xfrm>
        </p:grpSpPr>
        <p:sp>
          <p:nvSpPr>
            <p:cNvPr id="9003" name="Google Shape;9003;p85"/>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85"/>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5" name="Google Shape;9005;p85"/>
          <p:cNvGrpSpPr/>
          <p:nvPr/>
        </p:nvGrpSpPr>
        <p:grpSpPr>
          <a:xfrm>
            <a:off x="7341062" y="2153586"/>
            <a:ext cx="420811" cy="522864"/>
            <a:chOff x="-2310650" y="3525775"/>
            <a:chExt cx="292250" cy="363125"/>
          </a:xfrm>
        </p:grpSpPr>
        <p:sp>
          <p:nvSpPr>
            <p:cNvPr id="9006" name="Google Shape;9006;p8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8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8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8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0" name="Google Shape;9010;p85"/>
          <p:cNvGrpSpPr/>
          <p:nvPr/>
        </p:nvGrpSpPr>
        <p:grpSpPr>
          <a:xfrm>
            <a:off x="7351827" y="2756825"/>
            <a:ext cx="423079" cy="419659"/>
            <a:chOff x="-2310650" y="3958175"/>
            <a:chExt cx="293825" cy="291450"/>
          </a:xfrm>
        </p:grpSpPr>
        <p:sp>
          <p:nvSpPr>
            <p:cNvPr id="9011" name="Google Shape;9011;p85"/>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85"/>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3" name="Google Shape;9013;p85"/>
          <p:cNvGrpSpPr/>
          <p:nvPr/>
        </p:nvGrpSpPr>
        <p:grpSpPr>
          <a:xfrm>
            <a:off x="4718688" y="3308459"/>
            <a:ext cx="424159" cy="419659"/>
            <a:chOff x="-1182750" y="3962900"/>
            <a:chExt cx="294575" cy="291450"/>
          </a:xfrm>
        </p:grpSpPr>
        <p:sp>
          <p:nvSpPr>
            <p:cNvPr id="9014" name="Google Shape;9014;p8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8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8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8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8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8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8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1" name="Google Shape;9021;p85"/>
          <p:cNvGrpSpPr/>
          <p:nvPr/>
        </p:nvGrpSpPr>
        <p:grpSpPr>
          <a:xfrm>
            <a:off x="2471824" y="1689223"/>
            <a:ext cx="424195" cy="419659"/>
            <a:chOff x="-5611575" y="3272950"/>
            <a:chExt cx="294600" cy="291450"/>
          </a:xfrm>
        </p:grpSpPr>
        <p:sp>
          <p:nvSpPr>
            <p:cNvPr id="9022" name="Google Shape;9022;p85"/>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85"/>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85"/>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85"/>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85"/>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7" name="Google Shape;9027;p85"/>
          <p:cNvGrpSpPr/>
          <p:nvPr/>
        </p:nvGrpSpPr>
        <p:grpSpPr>
          <a:xfrm>
            <a:off x="2471824" y="2205770"/>
            <a:ext cx="424195" cy="418507"/>
            <a:chOff x="-5613150" y="3632900"/>
            <a:chExt cx="294600" cy="290650"/>
          </a:xfrm>
        </p:grpSpPr>
        <p:sp>
          <p:nvSpPr>
            <p:cNvPr id="9028" name="Google Shape;9028;p85"/>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85"/>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0" name="Google Shape;9030;p85"/>
          <p:cNvGrpSpPr/>
          <p:nvPr/>
        </p:nvGrpSpPr>
        <p:grpSpPr>
          <a:xfrm>
            <a:off x="2483722" y="2756270"/>
            <a:ext cx="424195" cy="420775"/>
            <a:chOff x="-5613150" y="3991275"/>
            <a:chExt cx="294600" cy="292225"/>
          </a:xfrm>
        </p:grpSpPr>
        <p:sp>
          <p:nvSpPr>
            <p:cNvPr id="9031" name="Google Shape;9031;p85"/>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85"/>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85"/>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85"/>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85"/>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85"/>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85"/>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85"/>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85"/>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0" name="Google Shape;9040;p85"/>
          <p:cNvGrpSpPr/>
          <p:nvPr/>
        </p:nvGrpSpPr>
        <p:grpSpPr>
          <a:xfrm>
            <a:off x="5155210" y="1689438"/>
            <a:ext cx="434634" cy="419227"/>
            <a:chOff x="-3768700" y="3253275"/>
            <a:chExt cx="301850" cy="291150"/>
          </a:xfrm>
        </p:grpSpPr>
        <p:sp>
          <p:nvSpPr>
            <p:cNvPr id="9041" name="Google Shape;9041;p85"/>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85"/>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85"/>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4" name="Google Shape;9044;p85"/>
          <p:cNvGrpSpPr/>
          <p:nvPr/>
        </p:nvGrpSpPr>
        <p:grpSpPr>
          <a:xfrm>
            <a:off x="5159293" y="2217090"/>
            <a:ext cx="426462" cy="395865"/>
            <a:chOff x="-3808700" y="3628950"/>
            <a:chExt cx="296175" cy="274925"/>
          </a:xfrm>
        </p:grpSpPr>
        <p:sp>
          <p:nvSpPr>
            <p:cNvPr id="9045" name="Google Shape;9045;p85"/>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85"/>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85"/>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8" name="Google Shape;9048;p85"/>
          <p:cNvGrpSpPr/>
          <p:nvPr/>
        </p:nvGrpSpPr>
        <p:grpSpPr>
          <a:xfrm>
            <a:off x="5224504" y="2756412"/>
            <a:ext cx="419443" cy="420487"/>
            <a:chOff x="-3771675" y="3971775"/>
            <a:chExt cx="291300" cy="292025"/>
          </a:xfrm>
        </p:grpSpPr>
        <p:sp>
          <p:nvSpPr>
            <p:cNvPr id="9049" name="Google Shape;9049;p85"/>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85"/>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85"/>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85"/>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85"/>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4" name="Google Shape;9054;p85"/>
          <p:cNvGrpSpPr/>
          <p:nvPr/>
        </p:nvGrpSpPr>
        <p:grpSpPr>
          <a:xfrm>
            <a:off x="7885948" y="1716461"/>
            <a:ext cx="420271" cy="320774"/>
            <a:chOff x="-1951475" y="3273100"/>
            <a:chExt cx="291875" cy="222775"/>
          </a:xfrm>
        </p:grpSpPr>
        <p:sp>
          <p:nvSpPr>
            <p:cNvPr id="9055" name="Google Shape;9055;p85"/>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85"/>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85"/>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8" name="Google Shape;9058;p85"/>
          <p:cNvGrpSpPr/>
          <p:nvPr/>
        </p:nvGrpSpPr>
        <p:grpSpPr>
          <a:xfrm>
            <a:off x="7883429" y="2205191"/>
            <a:ext cx="425310" cy="419659"/>
            <a:chOff x="-1951475" y="3597450"/>
            <a:chExt cx="295375" cy="291450"/>
          </a:xfrm>
        </p:grpSpPr>
        <p:sp>
          <p:nvSpPr>
            <p:cNvPr id="9059" name="Google Shape;9059;p85"/>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85"/>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85"/>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85"/>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3" name="Google Shape;9063;p85"/>
          <p:cNvGrpSpPr/>
          <p:nvPr/>
        </p:nvGrpSpPr>
        <p:grpSpPr>
          <a:xfrm>
            <a:off x="7885680" y="2756825"/>
            <a:ext cx="444605" cy="419659"/>
            <a:chOff x="-1960150" y="3956600"/>
            <a:chExt cx="308775" cy="291450"/>
          </a:xfrm>
        </p:grpSpPr>
        <p:sp>
          <p:nvSpPr>
            <p:cNvPr id="9064" name="Google Shape;9064;p85"/>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85"/>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6" name="Google Shape;9066;p85"/>
          <p:cNvGrpSpPr/>
          <p:nvPr/>
        </p:nvGrpSpPr>
        <p:grpSpPr>
          <a:xfrm>
            <a:off x="1939718" y="3307636"/>
            <a:ext cx="420775" cy="420775"/>
            <a:chOff x="-804700" y="3226500"/>
            <a:chExt cx="292225" cy="292225"/>
          </a:xfrm>
        </p:grpSpPr>
        <p:sp>
          <p:nvSpPr>
            <p:cNvPr id="9067" name="Google Shape;9067;p85"/>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85"/>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85"/>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85"/>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85"/>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85"/>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85"/>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4" name="Google Shape;9074;p85"/>
          <p:cNvGrpSpPr/>
          <p:nvPr/>
        </p:nvGrpSpPr>
        <p:grpSpPr>
          <a:xfrm>
            <a:off x="3019809" y="1688647"/>
            <a:ext cx="420775" cy="420811"/>
            <a:chOff x="-5251625" y="3272950"/>
            <a:chExt cx="292225" cy="292250"/>
          </a:xfrm>
        </p:grpSpPr>
        <p:sp>
          <p:nvSpPr>
            <p:cNvPr id="9075" name="Google Shape;9075;p85"/>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85"/>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85"/>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8" name="Google Shape;9078;p85"/>
          <p:cNvGrpSpPr/>
          <p:nvPr/>
        </p:nvGrpSpPr>
        <p:grpSpPr>
          <a:xfrm>
            <a:off x="3016407" y="2204348"/>
            <a:ext cx="427578" cy="421351"/>
            <a:chOff x="-5254775" y="3631325"/>
            <a:chExt cx="296950" cy="292625"/>
          </a:xfrm>
        </p:grpSpPr>
        <p:sp>
          <p:nvSpPr>
            <p:cNvPr id="9079" name="Google Shape;9079;p85"/>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85"/>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85"/>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85"/>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85"/>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85"/>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85"/>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6" name="Google Shape;9086;p85"/>
          <p:cNvGrpSpPr/>
          <p:nvPr/>
        </p:nvGrpSpPr>
        <p:grpSpPr>
          <a:xfrm>
            <a:off x="3032265" y="2756270"/>
            <a:ext cx="419659" cy="420775"/>
            <a:chOff x="-5251625" y="3991275"/>
            <a:chExt cx="291450" cy="292225"/>
          </a:xfrm>
        </p:grpSpPr>
        <p:sp>
          <p:nvSpPr>
            <p:cNvPr id="9087" name="Google Shape;9087;p85"/>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85"/>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85"/>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85"/>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85"/>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2" name="Google Shape;9092;p85"/>
          <p:cNvGrpSpPr/>
          <p:nvPr/>
        </p:nvGrpSpPr>
        <p:grpSpPr>
          <a:xfrm>
            <a:off x="5772848" y="1689240"/>
            <a:ext cx="319874" cy="419623"/>
            <a:chOff x="-3365275" y="3253275"/>
            <a:chExt cx="222150" cy="291425"/>
          </a:xfrm>
        </p:grpSpPr>
        <p:sp>
          <p:nvSpPr>
            <p:cNvPr id="9093" name="Google Shape;9093;p85"/>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85"/>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5" name="Google Shape;9095;p85"/>
          <p:cNvGrpSpPr/>
          <p:nvPr/>
        </p:nvGrpSpPr>
        <p:grpSpPr>
          <a:xfrm>
            <a:off x="5746786" y="2204058"/>
            <a:ext cx="371998" cy="421927"/>
            <a:chOff x="-3383375" y="3611625"/>
            <a:chExt cx="258350" cy="293025"/>
          </a:xfrm>
        </p:grpSpPr>
        <p:sp>
          <p:nvSpPr>
            <p:cNvPr id="9096" name="Google Shape;9096;p85"/>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85"/>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8" name="Google Shape;9098;p85"/>
          <p:cNvGrpSpPr/>
          <p:nvPr/>
        </p:nvGrpSpPr>
        <p:grpSpPr>
          <a:xfrm>
            <a:off x="5809135" y="2756826"/>
            <a:ext cx="271097" cy="419659"/>
            <a:chOff x="-3347950" y="3971575"/>
            <a:chExt cx="188275" cy="291450"/>
          </a:xfrm>
        </p:grpSpPr>
        <p:sp>
          <p:nvSpPr>
            <p:cNvPr id="9099" name="Google Shape;9099;p85"/>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85"/>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85"/>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2" name="Google Shape;9102;p85"/>
          <p:cNvGrpSpPr/>
          <p:nvPr/>
        </p:nvGrpSpPr>
        <p:grpSpPr>
          <a:xfrm>
            <a:off x="858994" y="3307061"/>
            <a:ext cx="371998" cy="421927"/>
            <a:chOff x="-1575775" y="3238300"/>
            <a:chExt cx="258350" cy="293025"/>
          </a:xfrm>
        </p:grpSpPr>
        <p:sp>
          <p:nvSpPr>
            <p:cNvPr id="9103" name="Google Shape;9103;p85"/>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85"/>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85"/>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85"/>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85"/>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8" name="Google Shape;9108;p85"/>
          <p:cNvGrpSpPr/>
          <p:nvPr/>
        </p:nvGrpSpPr>
        <p:grpSpPr>
          <a:xfrm>
            <a:off x="2503892" y="3309051"/>
            <a:ext cx="423079" cy="424159"/>
            <a:chOff x="-1591550" y="3597475"/>
            <a:chExt cx="293825" cy="294575"/>
          </a:xfrm>
        </p:grpSpPr>
        <p:sp>
          <p:nvSpPr>
            <p:cNvPr id="9109" name="Google Shape;9109;p85"/>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85"/>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85"/>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2" name="Google Shape;9112;p85"/>
          <p:cNvGrpSpPr/>
          <p:nvPr/>
        </p:nvGrpSpPr>
        <p:grpSpPr>
          <a:xfrm>
            <a:off x="4153362" y="3318663"/>
            <a:ext cx="421927" cy="399248"/>
            <a:chOff x="-1592325" y="3957400"/>
            <a:chExt cx="293025" cy="277275"/>
          </a:xfrm>
        </p:grpSpPr>
        <p:sp>
          <p:nvSpPr>
            <p:cNvPr id="9113" name="Google Shape;9113;p85"/>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85"/>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85"/>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85"/>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7" name="Google Shape;9117;p85"/>
          <p:cNvGrpSpPr/>
          <p:nvPr/>
        </p:nvGrpSpPr>
        <p:grpSpPr>
          <a:xfrm>
            <a:off x="3640232" y="3310744"/>
            <a:ext cx="369730" cy="420775"/>
            <a:chOff x="-778700" y="3612425"/>
            <a:chExt cx="256775" cy="292225"/>
          </a:xfrm>
        </p:grpSpPr>
        <p:sp>
          <p:nvSpPr>
            <p:cNvPr id="9118" name="Google Shape;9118;p85"/>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85"/>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85"/>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85"/>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85"/>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85"/>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4" name="Google Shape;9124;p85"/>
          <p:cNvGrpSpPr/>
          <p:nvPr/>
        </p:nvGrpSpPr>
        <p:grpSpPr>
          <a:xfrm>
            <a:off x="6111733" y="3828305"/>
            <a:ext cx="340731" cy="387641"/>
            <a:chOff x="7728464" y="1561258"/>
            <a:chExt cx="349719" cy="397866"/>
          </a:xfrm>
        </p:grpSpPr>
        <p:sp>
          <p:nvSpPr>
            <p:cNvPr id="9125" name="Google Shape;9125;p85"/>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85"/>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7" name="Google Shape;9127;p85"/>
          <p:cNvGrpSpPr/>
          <p:nvPr/>
        </p:nvGrpSpPr>
        <p:grpSpPr>
          <a:xfrm>
            <a:off x="4034702" y="3828305"/>
            <a:ext cx="387681" cy="387641"/>
            <a:chOff x="5611350" y="1561258"/>
            <a:chExt cx="397907" cy="397866"/>
          </a:xfrm>
        </p:grpSpPr>
        <p:sp>
          <p:nvSpPr>
            <p:cNvPr id="9128" name="Google Shape;9128;p85"/>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85"/>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85"/>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85"/>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2" name="Google Shape;9132;p85"/>
          <p:cNvGrpSpPr/>
          <p:nvPr/>
        </p:nvGrpSpPr>
        <p:grpSpPr>
          <a:xfrm>
            <a:off x="4553987" y="3925571"/>
            <a:ext cx="387610" cy="193109"/>
            <a:chOff x="6140660" y="1661097"/>
            <a:chExt cx="397835" cy="198202"/>
          </a:xfrm>
        </p:grpSpPr>
        <p:sp>
          <p:nvSpPr>
            <p:cNvPr id="9133" name="Google Shape;9133;p85"/>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85"/>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85"/>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85"/>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7" name="Google Shape;9137;p85"/>
          <p:cNvGrpSpPr/>
          <p:nvPr/>
        </p:nvGrpSpPr>
        <p:grpSpPr>
          <a:xfrm>
            <a:off x="5073202" y="3828305"/>
            <a:ext cx="387681" cy="387641"/>
            <a:chOff x="6669907" y="1561258"/>
            <a:chExt cx="397907" cy="397866"/>
          </a:xfrm>
        </p:grpSpPr>
        <p:sp>
          <p:nvSpPr>
            <p:cNvPr id="9138" name="Google Shape;9138;p85"/>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85"/>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85"/>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85"/>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85"/>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3" name="Google Shape;9143;p85"/>
          <p:cNvGrpSpPr/>
          <p:nvPr/>
        </p:nvGrpSpPr>
        <p:grpSpPr>
          <a:xfrm>
            <a:off x="1958433" y="3885842"/>
            <a:ext cx="387681" cy="272572"/>
            <a:chOff x="3386036" y="1746339"/>
            <a:chExt cx="397907" cy="279762"/>
          </a:xfrm>
        </p:grpSpPr>
        <p:sp>
          <p:nvSpPr>
            <p:cNvPr id="9144" name="Google Shape;9144;p85"/>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85"/>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6" name="Google Shape;9146;p85"/>
          <p:cNvGrpSpPr/>
          <p:nvPr/>
        </p:nvGrpSpPr>
        <p:grpSpPr>
          <a:xfrm>
            <a:off x="2996130" y="3828288"/>
            <a:ext cx="387681" cy="387681"/>
            <a:chOff x="4417380" y="1687279"/>
            <a:chExt cx="397907" cy="397907"/>
          </a:xfrm>
        </p:grpSpPr>
        <p:sp>
          <p:nvSpPr>
            <p:cNvPr id="9147" name="Google Shape;9147;p85"/>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85"/>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9" name="Google Shape;9149;p85"/>
          <p:cNvGrpSpPr/>
          <p:nvPr/>
        </p:nvGrpSpPr>
        <p:grpSpPr>
          <a:xfrm>
            <a:off x="7942611" y="3308537"/>
            <a:ext cx="387661" cy="387661"/>
            <a:chOff x="2869999" y="1687279"/>
            <a:chExt cx="397887" cy="397887"/>
          </a:xfrm>
        </p:grpSpPr>
        <p:sp>
          <p:nvSpPr>
            <p:cNvPr id="9150" name="Google Shape;9150;p85"/>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85"/>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2" name="Google Shape;9152;p85"/>
          <p:cNvGrpSpPr/>
          <p:nvPr/>
        </p:nvGrpSpPr>
        <p:grpSpPr>
          <a:xfrm>
            <a:off x="2477718" y="3828664"/>
            <a:ext cx="386807" cy="386929"/>
            <a:chOff x="3902887" y="1687655"/>
            <a:chExt cx="397010" cy="397135"/>
          </a:xfrm>
        </p:grpSpPr>
        <p:sp>
          <p:nvSpPr>
            <p:cNvPr id="9153" name="Google Shape;9153;p85"/>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85"/>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5" name="Google Shape;9155;p85"/>
          <p:cNvGrpSpPr/>
          <p:nvPr/>
        </p:nvGrpSpPr>
        <p:grpSpPr>
          <a:xfrm>
            <a:off x="3515416" y="3828344"/>
            <a:ext cx="387681" cy="387681"/>
            <a:chOff x="4933458" y="1687279"/>
            <a:chExt cx="397907" cy="397907"/>
          </a:xfrm>
        </p:grpSpPr>
        <p:sp>
          <p:nvSpPr>
            <p:cNvPr id="9156" name="Google Shape;9156;p85"/>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85"/>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8" name="Google Shape;9158;p85"/>
          <p:cNvGrpSpPr/>
          <p:nvPr/>
        </p:nvGrpSpPr>
        <p:grpSpPr>
          <a:xfrm>
            <a:off x="6348367" y="3308537"/>
            <a:ext cx="387661" cy="387661"/>
            <a:chOff x="1379798" y="1723250"/>
            <a:chExt cx="397887" cy="397887"/>
          </a:xfrm>
        </p:grpSpPr>
        <p:sp>
          <p:nvSpPr>
            <p:cNvPr id="9159" name="Google Shape;9159;p8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8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8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8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3" name="Google Shape;9163;p85"/>
          <p:cNvGrpSpPr/>
          <p:nvPr/>
        </p:nvGrpSpPr>
        <p:grpSpPr>
          <a:xfrm>
            <a:off x="5286246" y="3308537"/>
            <a:ext cx="387681" cy="387661"/>
            <a:chOff x="266768" y="1721375"/>
            <a:chExt cx="397907" cy="397887"/>
          </a:xfrm>
        </p:grpSpPr>
        <p:sp>
          <p:nvSpPr>
            <p:cNvPr id="9164" name="Google Shape;9164;p8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8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6" name="Google Shape;9166;p85"/>
          <p:cNvGrpSpPr/>
          <p:nvPr/>
        </p:nvGrpSpPr>
        <p:grpSpPr>
          <a:xfrm>
            <a:off x="5817327" y="3308537"/>
            <a:ext cx="387641" cy="387661"/>
            <a:chOff x="864491" y="1723250"/>
            <a:chExt cx="397866" cy="397887"/>
          </a:xfrm>
        </p:grpSpPr>
        <p:sp>
          <p:nvSpPr>
            <p:cNvPr id="9167" name="Google Shape;9167;p8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8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8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70" name="Google Shape;9170;p85"/>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71" name="Google Shape;9171;p85"/>
          <p:cNvGrpSpPr/>
          <p:nvPr/>
        </p:nvGrpSpPr>
        <p:grpSpPr>
          <a:xfrm>
            <a:off x="7411672" y="3308924"/>
            <a:ext cx="387539" cy="386888"/>
            <a:chOff x="2408992" y="1722875"/>
            <a:chExt cx="397761" cy="397093"/>
          </a:xfrm>
        </p:grpSpPr>
        <p:sp>
          <p:nvSpPr>
            <p:cNvPr id="9172" name="Google Shape;9172;p85"/>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85"/>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4" name="Google Shape;9174;p85"/>
          <p:cNvGrpSpPr/>
          <p:nvPr/>
        </p:nvGrpSpPr>
        <p:grpSpPr>
          <a:xfrm>
            <a:off x="6584154" y="3827060"/>
            <a:ext cx="388966" cy="388966"/>
            <a:chOff x="1190625" y="238125"/>
            <a:chExt cx="5235075" cy="5235075"/>
          </a:xfrm>
        </p:grpSpPr>
        <p:sp>
          <p:nvSpPr>
            <p:cNvPr id="9175" name="Google Shape;9175;p85"/>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85"/>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7" name="Google Shape;9177;p85"/>
          <p:cNvGrpSpPr/>
          <p:nvPr/>
        </p:nvGrpSpPr>
        <p:grpSpPr>
          <a:xfrm>
            <a:off x="5592488" y="3828305"/>
            <a:ext cx="387641" cy="387641"/>
            <a:chOff x="7199196" y="1561258"/>
            <a:chExt cx="397866" cy="397866"/>
          </a:xfrm>
        </p:grpSpPr>
        <p:sp>
          <p:nvSpPr>
            <p:cNvPr id="9178" name="Google Shape;9178;p85"/>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85"/>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85"/>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81" name="Google Shape;9181;p85"/>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185" name="Shape 9185"/>
        <p:cNvGrpSpPr/>
        <p:nvPr/>
      </p:nvGrpSpPr>
      <p:grpSpPr>
        <a:xfrm>
          <a:off x="0" y="0"/>
          <a:ext cx="0" cy="0"/>
          <a:chOff x="0" y="0"/>
          <a:chExt cx="0" cy="0"/>
        </a:xfrm>
      </p:grpSpPr>
      <p:pic>
        <p:nvPicPr>
          <p:cNvPr id="9186" name="Google Shape;9186;p8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2"/>
          <p:cNvSpPr txBox="1"/>
          <p:nvPr>
            <p:ph type="ctrTitle"/>
          </p:nvPr>
        </p:nvSpPr>
        <p:spPr>
          <a:xfrm>
            <a:off x="1718100" y="1008500"/>
            <a:ext cx="5707800" cy="517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1st ANNOUNCEMENT</a:t>
            </a:r>
            <a:endParaRPr/>
          </a:p>
        </p:txBody>
      </p:sp>
      <p:sp>
        <p:nvSpPr>
          <p:cNvPr id="341" name="Google Shape;341;p42"/>
          <p:cNvSpPr txBox="1"/>
          <p:nvPr>
            <p:ph idx="1" type="subTitle"/>
          </p:nvPr>
        </p:nvSpPr>
        <p:spPr>
          <a:xfrm>
            <a:off x="5259600" y="1860250"/>
            <a:ext cx="2589300" cy="2604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pic>
        <p:nvPicPr>
          <p:cNvPr id="342" name="Google Shape;342;p42"/>
          <p:cNvPicPr preferRelativeResize="0"/>
          <p:nvPr/>
        </p:nvPicPr>
        <p:blipFill rotWithShape="1">
          <a:blip r:embed="rId3">
            <a:alphaModFix/>
          </a:blip>
          <a:srcRect b="0" l="3746" r="3755" t="0"/>
          <a:stretch/>
        </p:blipFill>
        <p:spPr>
          <a:xfrm>
            <a:off x="1295113" y="1860250"/>
            <a:ext cx="3373500" cy="2605200"/>
          </a:xfrm>
          <a:prstGeom prst="roundRect">
            <a:avLst>
              <a:gd fmla="val 50000" name="adj"/>
            </a:avLst>
          </a:prstGeom>
          <a:noFill/>
          <a:ln>
            <a:noFill/>
          </a:ln>
        </p:spPr>
      </p:pic>
      <p:pic>
        <p:nvPicPr>
          <p:cNvPr id="343" name="Google Shape;343;p42"/>
          <p:cNvPicPr preferRelativeResize="0"/>
          <p:nvPr/>
        </p:nvPicPr>
        <p:blipFill>
          <a:blip r:embed="rId4">
            <a:alphaModFix/>
          </a:blip>
          <a:stretch>
            <a:fillRect/>
          </a:stretch>
        </p:blipFill>
        <p:spPr>
          <a:xfrm rot="-4500000">
            <a:off x="421575" y="3578776"/>
            <a:ext cx="1223699" cy="1223699"/>
          </a:xfrm>
          <a:prstGeom prst="rect">
            <a:avLst/>
          </a:prstGeom>
          <a:noFill/>
          <a:ln>
            <a:noFill/>
          </a:ln>
        </p:spPr>
      </p:pic>
      <p:sp>
        <p:nvSpPr>
          <p:cNvPr id="344" name="Google Shape;344;p42"/>
          <p:cNvSpPr/>
          <p:nvPr/>
        </p:nvSpPr>
        <p:spPr>
          <a:xfrm>
            <a:off x="3244964" y="463300"/>
            <a:ext cx="55113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345" name="Google Shape;345;p42"/>
          <p:cNvSpPr/>
          <p:nvPr/>
        </p:nvSpPr>
        <p:spPr>
          <a:xfrm>
            <a:off x="387350" y="463300"/>
            <a:ext cx="41847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346" name="Google Shape;346;p42"/>
          <p:cNvSpPr/>
          <p:nvPr/>
        </p:nvSpPr>
        <p:spPr>
          <a:xfrm>
            <a:off x="3177175" y="463300"/>
            <a:ext cx="1394700" cy="378000"/>
          </a:xfrm>
          <a:prstGeom prst="rect">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347" name="Google Shape;347;p42"/>
          <p:cNvSpPr/>
          <p:nvPr/>
        </p:nvSpPr>
        <p:spPr>
          <a:xfrm>
            <a:off x="4572000" y="463300"/>
            <a:ext cx="13947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348" name="Google Shape;348;p42"/>
          <p:cNvSpPr/>
          <p:nvPr/>
        </p:nvSpPr>
        <p:spPr>
          <a:xfrm>
            <a:off x="5966650" y="463300"/>
            <a:ext cx="1394700" cy="378000"/>
          </a:xfrm>
          <a:prstGeom prst="rect">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349" name="Google Shape;349;p42"/>
          <p:cNvSpPr/>
          <p:nvPr/>
        </p:nvSpPr>
        <p:spPr>
          <a:xfrm>
            <a:off x="1713825" y="463300"/>
            <a:ext cx="1531200" cy="378000"/>
          </a:xfrm>
          <a:prstGeom prst="rect">
            <a:avLst/>
          </a:prstGeom>
          <a:solidFill>
            <a:schemeClr val="accent1"/>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350" name="Google Shape;350;p42">
            <a:hlinkClick action="ppaction://hlinksldjump" r:id="rId5"/>
          </p:cNvPr>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351" name="Google Shape;351;p42">
            <a:hlinkClick action="ppaction://hlinksldjump" r:id="rId6"/>
          </p:cNvPr>
          <p:cNvSpPr txBox="1"/>
          <p:nvPr/>
        </p:nvSpPr>
        <p:spPr>
          <a:xfrm>
            <a:off x="18097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352" name="Google Shape;352;p42">
            <a:hlinkClick action="ppaction://hlinksldjump" r:id="rId7"/>
          </p:cNvPr>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353" name="Google Shape;353;p42">
            <a:hlinkClick action="ppaction://hlinksldjump" r:id="rId8"/>
          </p:cNvPr>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354" name="Google Shape;354;p42">
            <a:hlinkClick action="ppaction://hlinksldjump" r:id="rId9"/>
          </p:cNvPr>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355" name="Google Shape;355;p42">
            <a:hlinkClick action="ppaction://hlinksldjump" r:id="rId10"/>
          </p:cNvPr>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42"/>
                                        </p:tgtEl>
                                        <p:attrNameLst>
                                          <p:attrName>style.visibility</p:attrName>
                                        </p:attrNameLst>
                                      </p:cBhvr>
                                      <p:to>
                                        <p:strVal val="visible"/>
                                      </p:to>
                                    </p:set>
                                    <p:anim calcmode="lin" valueType="num">
                                      <p:cBhvr additive="base">
                                        <p:cTn dur="1000"/>
                                        <p:tgtEl>
                                          <p:spTgt spid="34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3"/>
          <p:cNvSpPr txBox="1"/>
          <p:nvPr>
            <p:ph idx="1" type="body"/>
          </p:nvPr>
        </p:nvSpPr>
        <p:spPr>
          <a:xfrm>
            <a:off x="2366700" y="2050025"/>
            <a:ext cx="4410600" cy="222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1"/>
                </a:solidFill>
              </a:rPr>
              <a:t>Do you know what helps you make your point clear?</a:t>
            </a:r>
            <a:endParaRPr>
              <a:solidFill>
                <a:schemeClr val="lt1"/>
              </a:solidFill>
            </a:endParaRPr>
          </a:p>
          <a:p>
            <a:pPr indent="0" lvl="0" marL="0" rtl="0" algn="l">
              <a:spcBef>
                <a:spcPts val="0"/>
              </a:spcBef>
              <a:spcAft>
                <a:spcPts val="0"/>
              </a:spcAft>
              <a:buNone/>
            </a:pPr>
            <a:r>
              <a:rPr lang="en">
                <a:solidFill>
                  <a:schemeClr val="lt1"/>
                </a:solidFill>
              </a:rPr>
              <a:t>Lists like this one:</a:t>
            </a:r>
            <a:endParaRPr>
              <a:solidFill>
                <a:schemeClr val="lt1"/>
              </a:solidFill>
            </a:endParaRPr>
          </a:p>
          <a:p>
            <a:pPr indent="-317500" lvl="0" marL="457200" rtl="0" algn="l">
              <a:spcBef>
                <a:spcPts val="1600"/>
              </a:spcBef>
              <a:spcAft>
                <a:spcPts val="0"/>
              </a:spcAft>
              <a:buClr>
                <a:schemeClr val="lt1"/>
              </a:buClr>
              <a:buSzPts val="1400"/>
              <a:buFont typeface="Open Sans"/>
              <a:buChar char="●"/>
            </a:pPr>
            <a:r>
              <a:rPr lang="en">
                <a:solidFill>
                  <a:schemeClr val="lt1"/>
                </a:solidFill>
              </a:rPr>
              <a:t>They’re simple </a:t>
            </a:r>
            <a:endParaRPr>
              <a:solidFill>
                <a:schemeClr val="lt1"/>
              </a:solidFill>
            </a:endParaRPr>
          </a:p>
          <a:p>
            <a:pPr indent="-317500" lvl="0" marL="457200" rtl="0" algn="l">
              <a:spcBef>
                <a:spcPts val="0"/>
              </a:spcBef>
              <a:spcAft>
                <a:spcPts val="0"/>
              </a:spcAft>
              <a:buClr>
                <a:schemeClr val="lt1"/>
              </a:buClr>
              <a:buSzPts val="1400"/>
              <a:buFont typeface="Open Sans"/>
              <a:buChar char="●"/>
            </a:pPr>
            <a:r>
              <a:rPr lang="en">
                <a:solidFill>
                  <a:schemeClr val="lt1"/>
                </a:solidFill>
              </a:rPr>
              <a:t>You can organize your ideas clearly</a:t>
            </a:r>
            <a:endParaRPr>
              <a:solidFill>
                <a:schemeClr val="lt1"/>
              </a:solidFill>
            </a:endParaRPr>
          </a:p>
          <a:p>
            <a:pPr indent="-317500" lvl="0" marL="457200" rtl="0" algn="l">
              <a:spcBef>
                <a:spcPts val="0"/>
              </a:spcBef>
              <a:spcAft>
                <a:spcPts val="0"/>
              </a:spcAft>
              <a:buClr>
                <a:schemeClr val="lt1"/>
              </a:buClr>
              <a:buSzPts val="1400"/>
              <a:buFont typeface="Open Sans"/>
              <a:buChar char="●"/>
            </a:pPr>
            <a:r>
              <a:rPr lang="en">
                <a:solidFill>
                  <a:schemeClr val="lt1"/>
                </a:solidFill>
              </a:rPr>
              <a:t>You’ll never forget to buy milk!</a:t>
            </a:r>
            <a:endParaRPr>
              <a:solidFill>
                <a:schemeClr val="lt1"/>
              </a:solidFill>
            </a:endParaRPr>
          </a:p>
          <a:p>
            <a:pPr indent="0" lvl="0" marL="0" rtl="0" algn="l">
              <a:spcBef>
                <a:spcPts val="1600"/>
              </a:spcBef>
              <a:spcAft>
                <a:spcPts val="0"/>
              </a:spcAft>
              <a:buNone/>
            </a:pPr>
            <a:r>
              <a:rPr lang="en">
                <a:solidFill>
                  <a:schemeClr val="lt1"/>
                </a:solidFill>
              </a:rPr>
              <a:t>And the most important thing: the audience won’t miss the point of your presentation</a:t>
            </a:r>
            <a:endParaRPr>
              <a:solidFill>
                <a:schemeClr val="lt1"/>
              </a:solidFill>
            </a:endParaRPr>
          </a:p>
        </p:txBody>
      </p:sp>
      <p:sp>
        <p:nvSpPr>
          <p:cNvPr id="361" name="Google Shape;361;p43"/>
          <p:cNvSpPr txBox="1"/>
          <p:nvPr>
            <p:ph type="ctrTitle"/>
          </p:nvPr>
        </p:nvSpPr>
        <p:spPr>
          <a:xfrm>
            <a:off x="1718100" y="1008500"/>
            <a:ext cx="5707800" cy="517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2nd ANNOUNCEMENT</a:t>
            </a:r>
            <a:endParaRPr/>
          </a:p>
        </p:txBody>
      </p:sp>
      <p:sp>
        <p:nvSpPr>
          <p:cNvPr id="362" name="Google Shape;362;p43"/>
          <p:cNvSpPr/>
          <p:nvPr/>
        </p:nvSpPr>
        <p:spPr>
          <a:xfrm>
            <a:off x="3244964" y="463300"/>
            <a:ext cx="55113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363" name="Google Shape;363;p43"/>
          <p:cNvSpPr/>
          <p:nvPr/>
        </p:nvSpPr>
        <p:spPr>
          <a:xfrm>
            <a:off x="387350" y="463300"/>
            <a:ext cx="41847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364" name="Google Shape;364;p43"/>
          <p:cNvSpPr/>
          <p:nvPr/>
        </p:nvSpPr>
        <p:spPr>
          <a:xfrm>
            <a:off x="3177175" y="463300"/>
            <a:ext cx="1394700" cy="378000"/>
          </a:xfrm>
          <a:prstGeom prst="rect">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365" name="Google Shape;365;p43"/>
          <p:cNvSpPr/>
          <p:nvPr/>
        </p:nvSpPr>
        <p:spPr>
          <a:xfrm>
            <a:off x="4572000" y="463300"/>
            <a:ext cx="13947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366" name="Google Shape;366;p43"/>
          <p:cNvSpPr/>
          <p:nvPr/>
        </p:nvSpPr>
        <p:spPr>
          <a:xfrm>
            <a:off x="5966650" y="463300"/>
            <a:ext cx="1394700" cy="378000"/>
          </a:xfrm>
          <a:prstGeom prst="rect">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367" name="Google Shape;367;p43"/>
          <p:cNvSpPr/>
          <p:nvPr/>
        </p:nvSpPr>
        <p:spPr>
          <a:xfrm>
            <a:off x="1713825" y="463300"/>
            <a:ext cx="1531200" cy="378000"/>
          </a:xfrm>
          <a:prstGeom prst="rect">
            <a:avLst/>
          </a:prstGeom>
          <a:solidFill>
            <a:schemeClr val="accent1"/>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368" name="Google Shape;368;p43">
            <a:hlinkClick action="ppaction://hlinksldjump" r:id="rId3"/>
          </p:cNvPr>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369" name="Google Shape;369;p43">
            <a:hlinkClick action="ppaction://hlinksldjump" r:id="rId4"/>
          </p:cNvPr>
          <p:cNvSpPr txBox="1"/>
          <p:nvPr/>
        </p:nvSpPr>
        <p:spPr>
          <a:xfrm>
            <a:off x="18097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370" name="Google Shape;370;p43">
            <a:hlinkClick action="ppaction://hlinksldjump" r:id="rId5"/>
          </p:cNvPr>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371" name="Google Shape;371;p43">
            <a:hlinkClick action="ppaction://hlinksldjump" r:id="rId6"/>
          </p:cNvPr>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372" name="Google Shape;372;p43">
            <a:hlinkClick action="ppaction://hlinksldjump" r:id="rId7"/>
          </p:cNvPr>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373" name="Google Shape;373;p43">
            <a:hlinkClick action="ppaction://hlinksldjump" r:id="rId8"/>
          </p:cNvPr>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4"/>
          <p:cNvSpPr/>
          <p:nvPr/>
        </p:nvSpPr>
        <p:spPr>
          <a:xfrm>
            <a:off x="1936975" y="3454575"/>
            <a:ext cx="5270100" cy="378000"/>
          </a:xfrm>
          <a:prstGeom prst="roundRect">
            <a:avLst>
              <a:gd fmla="val 50000" name="adj"/>
            </a:avLst>
          </a:prstGeom>
          <a:solidFill>
            <a:srgbClr val="E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4"/>
          <p:cNvSpPr txBox="1"/>
          <p:nvPr>
            <p:ph type="ctrTitle"/>
          </p:nvPr>
        </p:nvSpPr>
        <p:spPr>
          <a:xfrm>
            <a:off x="1409975" y="2534500"/>
            <a:ext cx="6324000" cy="75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In depth</a:t>
            </a:r>
            <a:endParaRPr/>
          </a:p>
        </p:txBody>
      </p:sp>
      <p:sp>
        <p:nvSpPr>
          <p:cNvPr id="380" name="Google Shape;380;p44"/>
          <p:cNvSpPr txBox="1"/>
          <p:nvPr>
            <p:ph idx="2" type="title"/>
          </p:nvPr>
        </p:nvSpPr>
        <p:spPr>
          <a:xfrm>
            <a:off x="2468588" y="1665700"/>
            <a:ext cx="4206900" cy="868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02</a:t>
            </a:r>
            <a:endParaRPr/>
          </a:p>
        </p:txBody>
      </p:sp>
      <p:sp>
        <p:nvSpPr>
          <p:cNvPr id="381" name="Google Shape;381;p44"/>
          <p:cNvSpPr txBox="1"/>
          <p:nvPr>
            <p:ph idx="1" type="subTitle"/>
          </p:nvPr>
        </p:nvSpPr>
        <p:spPr>
          <a:xfrm>
            <a:off x="2133600" y="3465075"/>
            <a:ext cx="4876800" cy="3570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a:solidFill>
                  <a:schemeClr val="dk1"/>
                </a:solidFill>
              </a:rPr>
              <a:t>You can enter a subtitle here if you need it</a:t>
            </a:r>
            <a:endParaRPr>
              <a:solidFill>
                <a:schemeClr val="dk1"/>
              </a:solidFill>
            </a:endParaRPr>
          </a:p>
        </p:txBody>
      </p:sp>
      <p:sp>
        <p:nvSpPr>
          <p:cNvPr id="382" name="Google Shape;382;p44"/>
          <p:cNvSpPr/>
          <p:nvPr/>
        </p:nvSpPr>
        <p:spPr>
          <a:xfrm>
            <a:off x="4145029" y="1835859"/>
            <a:ext cx="954365" cy="569424"/>
          </a:xfrm>
          <a:prstGeom prst="rect">
            <a:avLst/>
          </a:prstGeom>
        </p:spPr>
        <p:txBody>
          <a:bodyPr>
            <a:prstTxWarp prst="textPlain"/>
          </a:bodyPr>
          <a:lstStyle/>
          <a:p>
            <a:pPr lvl="0" algn="ctr"/>
            <a:r>
              <a:rPr b="0" i="0">
                <a:ln cap="flat" cmpd="sng" w="19050">
                  <a:solidFill>
                    <a:schemeClr val="accent2"/>
                  </a:solidFill>
                  <a:prstDash val="solid"/>
                  <a:round/>
                  <a:headEnd len="sm" w="sm" type="none"/>
                  <a:tailEnd len="sm" w="sm" type="none"/>
                </a:ln>
                <a:noFill/>
                <a:latin typeface="Bungee"/>
              </a:rPr>
              <a:t>02</a:t>
            </a:r>
          </a:p>
        </p:txBody>
      </p:sp>
      <p:sp>
        <p:nvSpPr>
          <p:cNvPr id="383" name="Google Shape;383;p44"/>
          <p:cNvSpPr/>
          <p:nvPr/>
        </p:nvSpPr>
        <p:spPr>
          <a:xfrm>
            <a:off x="3244964" y="463300"/>
            <a:ext cx="55113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384" name="Google Shape;384;p44"/>
          <p:cNvSpPr/>
          <p:nvPr/>
        </p:nvSpPr>
        <p:spPr>
          <a:xfrm>
            <a:off x="387350" y="463300"/>
            <a:ext cx="41847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385" name="Google Shape;385;p44"/>
          <p:cNvSpPr/>
          <p:nvPr/>
        </p:nvSpPr>
        <p:spPr>
          <a:xfrm>
            <a:off x="4572000" y="463300"/>
            <a:ext cx="13947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386" name="Google Shape;386;p44"/>
          <p:cNvSpPr/>
          <p:nvPr/>
        </p:nvSpPr>
        <p:spPr>
          <a:xfrm>
            <a:off x="5966650" y="463300"/>
            <a:ext cx="1394700" cy="378000"/>
          </a:xfrm>
          <a:prstGeom prst="rect">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387" name="Google Shape;387;p44"/>
          <p:cNvSpPr/>
          <p:nvPr/>
        </p:nvSpPr>
        <p:spPr>
          <a:xfrm>
            <a:off x="1713825" y="463300"/>
            <a:ext cx="15312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388" name="Google Shape;388;p44">
            <a:hlinkClick action="ppaction://hlinksldjump" r:id="rId3"/>
          </p:cNvPr>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389" name="Google Shape;389;p44"/>
          <p:cNvSpPr/>
          <p:nvPr/>
        </p:nvSpPr>
        <p:spPr>
          <a:xfrm>
            <a:off x="3212350" y="463300"/>
            <a:ext cx="1324500" cy="378000"/>
          </a:xfrm>
          <a:prstGeom prst="rect">
            <a:avLst/>
          </a:prstGeom>
          <a:solidFill>
            <a:schemeClr val="lt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390" name="Google Shape;390;p44">
            <a:hlinkClick action="ppaction://hlinksldjump" r:id="rId4"/>
          </p:cNvPr>
          <p:cNvSpPr txBox="1"/>
          <p:nvPr/>
        </p:nvSpPr>
        <p:spPr>
          <a:xfrm>
            <a:off x="18097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391" name="Google Shape;391;p44">
            <a:hlinkClick action="ppaction://hlinksldjump" r:id="rId5"/>
          </p:cNvPr>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392" name="Google Shape;392;p44">
            <a:hlinkClick action="ppaction://hlinksldjump" r:id="rId6"/>
          </p:cNvPr>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393" name="Google Shape;393;p44">
            <a:hlinkClick action="ppaction://hlinksldjump" r:id="rId7"/>
          </p:cNvPr>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394" name="Google Shape;394;p44">
            <a:hlinkClick action="ppaction://hlinksldjump" r:id="rId8"/>
          </p:cNvPr>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5"/>
          <p:cNvSpPr/>
          <p:nvPr/>
        </p:nvSpPr>
        <p:spPr>
          <a:xfrm>
            <a:off x="713225" y="1817000"/>
            <a:ext cx="7717500" cy="27285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5"/>
          <p:cNvSpPr txBox="1"/>
          <p:nvPr>
            <p:ph type="ctrTitle"/>
          </p:nvPr>
        </p:nvSpPr>
        <p:spPr>
          <a:xfrm>
            <a:off x="1718100" y="1008500"/>
            <a:ext cx="5707800" cy="517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In depth</a:t>
            </a:r>
            <a:endParaRPr/>
          </a:p>
        </p:txBody>
      </p:sp>
      <p:graphicFrame>
        <p:nvGraphicFramePr>
          <p:cNvPr id="401" name="Google Shape;401;p45"/>
          <p:cNvGraphicFramePr/>
          <p:nvPr/>
        </p:nvGraphicFramePr>
        <p:xfrm>
          <a:off x="1532750" y="2072270"/>
          <a:ext cx="3000000" cy="3000000"/>
        </p:xfrm>
        <a:graphic>
          <a:graphicData uri="http://schemas.openxmlformats.org/drawingml/2006/table">
            <a:tbl>
              <a:tblPr>
                <a:noFill/>
                <a:tableStyleId>{CAF29CA4-598E-4574-9840-7792A278FC44}</a:tableStyleId>
              </a:tblPr>
              <a:tblGrid>
                <a:gridCol w="1519625"/>
                <a:gridCol w="1519625"/>
                <a:gridCol w="1519625"/>
                <a:gridCol w="1519625"/>
              </a:tblGrid>
              <a:tr h="571900">
                <a:tc>
                  <a:txBody>
                    <a:bodyPr/>
                    <a:lstStyle/>
                    <a:p>
                      <a:pPr indent="0" lvl="0" marL="0" rtl="0" algn="ctr">
                        <a:spcBef>
                          <a:spcPts val="0"/>
                        </a:spcBef>
                        <a:spcAft>
                          <a:spcPts val="0"/>
                        </a:spcAft>
                        <a:buNone/>
                      </a:pPr>
                      <a:r>
                        <a:rPr lang="en" sz="2000">
                          <a:solidFill>
                            <a:schemeClr val="dk1"/>
                          </a:solidFill>
                          <a:latin typeface="Bungee"/>
                          <a:ea typeface="Bungee"/>
                          <a:cs typeface="Bungee"/>
                          <a:sym typeface="Bungee"/>
                        </a:rPr>
                        <a:t>mercury</a:t>
                      </a:r>
                      <a:endParaRPr sz="2000">
                        <a:solidFill>
                          <a:schemeClr val="dk1"/>
                        </a:solidFill>
                        <a:latin typeface="Bungee"/>
                        <a:ea typeface="Bungee"/>
                        <a:cs typeface="Bungee"/>
                        <a:sym typeface="Bunge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Bungee"/>
                          <a:ea typeface="Bungee"/>
                          <a:cs typeface="Bungee"/>
                          <a:sym typeface="Bungee"/>
                        </a:rPr>
                        <a:t>venus</a:t>
                      </a:r>
                      <a:endParaRPr sz="2000">
                        <a:solidFill>
                          <a:schemeClr val="dk1"/>
                        </a:solidFill>
                        <a:latin typeface="Bungee"/>
                        <a:ea typeface="Bungee"/>
                        <a:cs typeface="Bungee"/>
                        <a:sym typeface="Bunge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Bungee"/>
                          <a:ea typeface="Bungee"/>
                          <a:cs typeface="Bungee"/>
                          <a:sym typeface="Bungee"/>
                        </a:rPr>
                        <a:t>mars</a:t>
                      </a:r>
                      <a:endParaRPr sz="2000">
                        <a:solidFill>
                          <a:schemeClr val="dk1"/>
                        </a:solidFill>
                        <a:latin typeface="Bungee"/>
                        <a:ea typeface="Bungee"/>
                        <a:cs typeface="Bungee"/>
                        <a:sym typeface="Bunge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Bungee"/>
                          <a:ea typeface="Bungee"/>
                          <a:cs typeface="Bungee"/>
                          <a:sym typeface="Bungee"/>
                        </a:rPr>
                        <a:t>jupiter</a:t>
                      </a:r>
                      <a:endParaRPr sz="2000">
                        <a:solidFill>
                          <a:schemeClr val="dk1"/>
                        </a:solidFill>
                        <a:latin typeface="Bungee"/>
                        <a:ea typeface="Bungee"/>
                        <a:cs typeface="Bungee"/>
                        <a:sym typeface="Bunge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729400">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Mercury is the closest planet to the Sun</a:t>
                      </a:r>
                      <a:endParaRPr>
                        <a:solidFill>
                          <a:schemeClr val="dk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Venus i</a:t>
                      </a:r>
                      <a:r>
                        <a:rPr lang="en">
                          <a:solidFill>
                            <a:schemeClr val="dk1"/>
                          </a:solidFill>
                          <a:latin typeface="Open Sans"/>
                          <a:ea typeface="Open Sans"/>
                          <a:cs typeface="Open Sans"/>
                          <a:sym typeface="Open Sans"/>
                        </a:rPr>
                        <a:t>s the second planet from the Sun</a:t>
                      </a:r>
                      <a:endParaRPr>
                        <a:solidFill>
                          <a:schemeClr val="dk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Despite being red, Mars is a cold place</a:t>
                      </a:r>
                      <a:endParaRPr>
                        <a:solidFill>
                          <a:schemeClr val="dk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Jupiter is the biggest planet of them all</a:t>
                      </a:r>
                      <a:endParaRPr>
                        <a:solidFill>
                          <a:schemeClr val="dk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729400">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Ceres is located in the main asteroid belt</a:t>
                      </a:r>
                      <a:endParaRPr>
                        <a:solidFill>
                          <a:schemeClr val="dk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Neptune is the farthest planet from the Sun</a:t>
                      </a:r>
                      <a:endParaRPr>
                        <a:solidFill>
                          <a:schemeClr val="dk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Saturn is a gas giant and has several rings</a:t>
                      </a:r>
                      <a:endParaRPr>
                        <a:solidFill>
                          <a:schemeClr val="dk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It’s composed of hydrogen and helium</a:t>
                      </a:r>
                      <a:endParaRPr>
                        <a:solidFill>
                          <a:schemeClr val="dk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402" name="Google Shape;402;p45"/>
          <p:cNvPicPr preferRelativeResize="0"/>
          <p:nvPr/>
        </p:nvPicPr>
        <p:blipFill>
          <a:blip r:embed="rId3">
            <a:alphaModFix/>
          </a:blip>
          <a:stretch>
            <a:fillRect/>
          </a:stretch>
        </p:blipFill>
        <p:spPr>
          <a:xfrm>
            <a:off x="294375" y="2598950"/>
            <a:ext cx="837700" cy="838650"/>
          </a:xfrm>
          <a:prstGeom prst="rect">
            <a:avLst/>
          </a:prstGeom>
          <a:noFill/>
          <a:ln>
            <a:noFill/>
          </a:ln>
        </p:spPr>
      </p:pic>
      <p:pic>
        <p:nvPicPr>
          <p:cNvPr id="403" name="Google Shape;403;p45"/>
          <p:cNvPicPr preferRelativeResize="0"/>
          <p:nvPr/>
        </p:nvPicPr>
        <p:blipFill>
          <a:blip r:embed="rId4">
            <a:alphaModFix/>
          </a:blip>
          <a:stretch>
            <a:fillRect/>
          </a:stretch>
        </p:blipFill>
        <p:spPr>
          <a:xfrm>
            <a:off x="7611238" y="3677125"/>
            <a:ext cx="1304424" cy="1304424"/>
          </a:xfrm>
          <a:prstGeom prst="rect">
            <a:avLst/>
          </a:prstGeom>
          <a:noFill/>
          <a:ln>
            <a:noFill/>
          </a:ln>
        </p:spPr>
      </p:pic>
      <p:pic>
        <p:nvPicPr>
          <p:cNvPr id="404" name="Google Shape;404;p45"/>
          <p:cNvPicPr preferRelativeResize="0"/>
          <p:nvPr/>
        </p:nvPicPr>
        <p:blipFill>
          <a:blip r:embed="rId5">
            <a:alphaModFix/>
          </a:blip>
          <a:stretch>
            <a:fillRect/>
          </a:stretch>
        </p:blipFill>
        <p:spPr>
          <a:xfrm>
            <a:off x="7756276" y="1492675"/>
            <a:ext cx="1151499" cy="1151499"/>
          </a:xfrm>
          <a:prstGeom prst="rect">
            <a:avLst/>
          </a:prstGeom>
          <a:noFill/>
          <a:ln>
            <a:noFill/>
          </a:ln>
        </p:spPr>
      </p:pic>
      <p:sp>
        <p:nvSpPr>
          <p:cNvPr id="405" name="Google Shape;405;p45"/>
          <p:cNvSpPr/>
          <p:nvPr/>
        </p:nvSpPr>
        <p:spPr>
          <a:xfrm>
            <a:off x="3244964" y="463300"/>
            <a:ext cx="55113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406" name="Google Shape;406;p45"/>
          <p:cNvSpPr/>
          <p:nvPr/>
        </p:nvSpPr>
        <p:spPr>
          <a:xfrm>
            <a:off x="387350" y="463300"/>
            <a:ext cx="41847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407" name="Google Shape;407;p45"/>
          <p:cNvSpPr/>
          <p:nvPr/>
        </p:nvSpPr>
        <p:spPr>
          <a:xfrm>
            <a:off x="4572000" y="463300"/>
            <a:ext cx="13947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408" name="Google Shape;408;p45"/>
          <p:cNvSpPr/>
          <p:nvPr/>
        </p:nvSpPr>
        <p:spPr>
          <a:xfrm>
            <a:off x="5966650" y="463300"/>
            <a:ext cx="1394700" cy="378000"/>
          </a:xfrm>
          <a:prstGeom prst="rect">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409" name="Google Shape;409;p45"/>
          <p:cNvSpPr/>
          <p:nvPr/>
        </p:nvSpPr>
        <p:spPr>
          <a:xfrm>
            <a:off x="1713825" y="463300"/>
            <a:ext cx="15312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410" name="Google Shape;410;p45">
            <a:hlinkClick action="ppaction://hlinksldjump" r:id="rId6"/>
          </p:cNvPr>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411" name="Google Shape;411;p45"/>
          <p:cNvSpPr/>
          <p:nvPr/>
        </p:nvSpPr>
        <p:spPr>
          <a:xfrm>
            <a:off x="3212350" y="463300"/>
            <a:ext cx="1324500" cy="378000"/>
          </a:xfrm>
          <a:prstGeom prst="rect">
            <a:avLst/>
          </a:prstGeom>
          <a:solidFill>
            <a:schemeClr val="lt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412" name="Google Shape;412;p45">
            <a:hlinkClick action="ppaction://hlinksldjump" r:id="rId7"/>
          </p:cNvPr>
          <p:cNvSpPr txBox="1"/>
          <p:nvPr/>
        </p:nvSpPr>
        <p:spPr>
          <a:xfrm>
            <a:off x="18097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413" name="Google Shape;413;p45">
            <a:hlinkClick action="ppaction://hlinksldjump" r:id="rId8"/>
          </p:cNvPr>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414" name="Google Shape;414;p45">
            <a:hlinkClick action="ppaction://hlinksldjump" r:id="rId9"/>
          </p:cNvPr>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415" name="Google Shape;415;p45">
            <a:hlinkClick action="ppaction://hlinksldjump" r:id="rId10"/>
          </p:cNvPr>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416" name="Google Shape;416;p45">
            <a:hlinkClick action="ppaction://hlinksldjump" r:id="rId11"/>
          </p:cNvPr>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46">
            <a:hlinkClick r:id="rId3"/>
          </p:cNvPr>
          <p:cNvPicPr preferRelativeResize="0"/>
          <p:nvPr/>
        </p:nvPicPr>
        <p:blipFill>
          <a:blip r:embed="rId4">
            <a:alphaModFix/>
          </a:blip>
          <a:stretch>
            <a:fillRect/>
          </a:stretch>
        </p:blipFill>
        <p:spPr>
          <a:xfrm>
            <a:off x="3194562" y="1526300"/>
            <a:ext cx="2770050" cy="2953127"/>
          </a:xfrm>
          <a:prstGeom prst="rect">
            <a:avLst/>
          </a:prstGeom>
          <a:noFill/>
          <a:ln>
            <a:noFill/>
          </a:ln>
        </p:spPr>
      </p:pic>
      <p:sp>
        <p:nvSpPr>
          <p:cNvPr id="422" name="Google Shape;422;p46"/>
          <p:cNvSpPr/>
          <p:nvPr/>
        </p:nvSpPr>
        <p:spPr>
          <a:xfrm>
            <a:off x="718850" y="1689125"/>
            <a:ext cx="2178300" cy="1008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6"/>
          <p:cNvSpPr txBox="1"/>
          <p:nvPr>
            <p:ph type="ctrTitle"/>
          </p:nvPr>
        </p:nvSpPr>
        <p:spPr>
          <a:xfrm>
            <a:off x="1718100" y="1008500"/>
            <a:ext cx="5707800" cy="517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In depth</a:t>
            </a:r>
            <a:endParaRPr/>
          </a:p>
        </p:txBody>
      </p:sp>
      <p:sp>
        <p:nvSpPr>
          <p:cNvPr id="424" name="Google Shape;424;p46"/>
          <p:cNvSpPr txBox="1"/>
          <p:nvPr/>
        </p:nvSpPr>
        <p:spPr>
          <a:xfrm>
            <a:off x="1102100" y="1783250"/>
            <a:ext cx="1411800" cy="307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000">
                <a:solidFill>
                  <a:schemeClr val="dk1"/>
                </a:solidFill>
                <a:latin typeface="Bungee"/>
                <a:ea typeface="Bungee"/>
                <a:cs typeface="Bungee"/>
                <a:sym typeface="Bungee"/>
              </a:rPr>
              <a:t>35%</a:t>
            </a:r>
            <a:endParaRPr sz="2000">
              <a:solidFill>
                <a:schemeClr val="dk1"/>
              </a:solidFill>
              <a:latin typeface="Bungee"/>
              <a:ea typeface="Bungee"/>
              <a:cs typeface="Bungee"/>
              <a:sym typeface="Bungee"/>
            </a:endParaRPr>
          </a:p>
        </p:txBody>
      </p:sp>
      <p:sp>
        <p:nvSpPr>
          <p:cNvPr id="425" name="Google Shape;425;p46"/>
          <p:cNvSpPr txBox="1"/>
          <p:nvPr/>
        </p:nvSpPr>
        <p:spPr>
          <a:xfrm>
            <a:off x="856550" y="2131375"/>
            <a:ext cx="1902900" cy="472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It’s the biggest planet in the Solar System</a:t>
            </a:r>
            <a:endParaRPr>
              <a:solidFill>
                <a:schemeClr val="dk1"/>
              </a:solidFill>
              <a:latin typeface="Open Sans"/>
              <a:ea typeface="Open Sans"/>
              <a:cs typeface="Open Sans"/>
              <a:sym typeface="Open Sans"/>
            </a:endParaRPr>
          </a:p>
        </p:txBody>
      </p:sp>
      <p:sp>
        <p:nvSpPr>
          <p:cNvPr id="426" name="Google Shape;426;p46"/>
          <p:cNvSpPr/>
          <p:nvPr/>
        </p:nvSpPr>
        <p:spPr>
          <a:xfrm>
            <a:off x="718850" y="3277255"/>
            <a:ext cx="2178300" cy="10086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6"/>
          <p:cNvSpPr txBox="1"/>
          <p:nvPr/>
        </p:nvSpPr>
        <p:spPr>
          <a:xfrm>
            <a:off x="1102100" y="3371388"/>
            <a:ext cx="1411800" cy="307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000">
                <a:solidFill>
                  <a:schemeClr val="dk1"/>
                </a:solidFill>
                <a:latin typeface="Bungee"/>
                <a:ea typeface="Bungee"/>
                <a:cs typeface="Bungee"/>
                <a:sym typeface="Bungee"/>
              </a:rPr>
              <a:t>20%</a:t>
            </a:r>
            <a:endParaRPr sz="2000">
              <a:solidFill>
                <a:schemeClr val="dk1"/>
              </a:solidFill>
              <a:latin typeface="Bungee"/>
              <a:ea typeface="Bungee"/>
              <a:cs typeface="Bungee"/>
              <a:sym typeface="Bungee"/>
            </a:endParaRPr>
          </a:p>
        </p:txBody>
      </p:sp>
      <p:sp>
        <p:nvSpPr>
          <p:cNvPr id="428" name="Google Shape;428;p46"/>
          <p:cNvSpPr txBox="1"/>
          <p:nvPr/>
        </p:nvSpPr>
        <p:spPr>
          <a:xfrm>
            <a:off x="856550" y="3719513"/>
            <a:ext cx="1902900" cy="472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It’s the closest planet to the Sun</a:t>
            </a:r>
            <a:endParaRPr>
              <a:solidFill>
                <a:schemeClr val="dk1"/>
              </a:solidFill>
              <a:latin typeface="Open Sans"/>
              <a:ea typeface="Open Sans"/>
              <a:cs typeface="Open Sans"/>
              <a:sym typeface="Open Sans"/>
            </a:endParaRPr>
          </a:p>
        </p:txBody>
      </p:sp>
      <p:sp>
        <p:nvSpPr>
          <p:cNvPr id="429" name="Google Shape;429;p46"/>
          <p:cNvSpPr/>
          <p:nvPr/>
        </p:nvSpPr>
        <p:spPr>
          <a:xfrm>
            <a:off x="6252300" y="1689125"/>
            <a:ext cx="2178300" cy="1008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6"/>
          <p:cNvSpPr txBox="1"/>
          <p:nvPr/>
        </p:nvSpPr>
        <p:spPr>
          <a:xfrm>
            <a:off x="6630100" y="1783250"/>
            <a:ext cx="1411800" cy="307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000">
                <a:solidFill>
                  <a:schemeClr val="dk1"/>
                </a:solidFill>
                <a:latin typeface="Bungee"/>
                <a:ea typeface="Bungee"/>
                <a:cs typeface="Bungee"/>
                <a:sym typeface="Bungee"/>
              </a:rPr>
              <a:t>27%</a:t>
            </a:r>
            <a:endParaRPr sz="2000">
              <a:solidFill>
                <a:schemeClr val="dk1"/>
              </a:solidFill>
              <a:latin typeface="Bungee"/>
              <a:ea typeface="Bungee"/>
              <a:cs typeface="Bungee"/>
              <a:sym typeface="Bungee"/>
            </a:endParaRPr>
          </a:p>
        </p:txBody>
      </p:sp>
      <p:sp>
        <p:nvSpPr>
          <p:cNvPr id="431" name="Google Shape;431;p46"/>
          <p:cNvSpPr txBox="1"/>
          <p:nvPr/>
        </p:nvSpPr>
        <p:spPr>
          <a:xfrm>
            <a:off x="6384550" y="2131375"/>
            <a:ext cx="1902900" cy="472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Venus is the second planet from the Sun</a:t>
            </a:r>
            <a:endParaRPr>
              <a:solidFill>
                <a:schemeClr val="dk1"/>
              </a:solidFill>
              <a:latin typeface="Open Sans"/>
              <a:ea typeface="Open Sans"/>
              <a:cs typeface="Open Sans"/>
              <a:sym typeface="Open Sans"/>
            </a:endParaRPr>
          </a:p>
        </p:txBody>
      </p:sp>
      <p:sp>
        <p:nvSpPr>
          <p:cNvPr id="432" name="Google Shape;432;p46"/>
          <p:cNvSpPr/>
          <p:nvPr/>
        </p:nvSpPr>
        <p:spPr>
          <a:xfrm>
            <a:off x="6252300" y="3277255"/>
            <a:ext cx="2178300" cy="1008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6"/>
          <p:cNvSpPr txBox="1"/>
          <p:nvPr/>
        </p:nvSpPr>
        <p:spPr>
          <a:xfrm>
            <a:off x="6630100" y="3371388"/>
            <a:ext cx="1411800" cy="307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000">
                <a:solidFill>
                  <a:schemeClr val="dk1"/>
                </a:solidFill>
                <a:latin typeface="Bungee"/>
                <a:ea typeface="Bungee"/>
                <a:cs typeface="Bungee"/>
                <a:sym typeface="Bungee"/>
              </a:rPr>
              <a:t>18%</a:t>
            </a:r>
            <a:endParaRPr sz="2000">
              <a:solidFill>
                <a:schemeClr val="dk1"/>
              </a:solidFill>
              <a:latin typeface="Bungee"/>
              <a:ea typeface="Bungee"/>
              <a:cs typeface="Bungee"/>
              <a:sym typeface="Bungee"/>
            </a:endParaRPr>
          </a:p>
        </p:txBody>
      </p:sp>
      <p:sp>
        <p:nvSpPr>
          <p:cNvPr id="434" name="Google Shape;434;p46"/>
          <p:cNvSpPr txBox="1"/>
          <p:nvPr/>
        </p:nvSpPr>
        <p:spPr>
          <a:xfrm>
            <a:off x="6384550" y="3719513"/>
            <a:ext cx="1902900" cy="472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Mars is actually a very cold place</a:t>
            </a:r>
            <a:endParaRPr>
              <a:solidFill>
                <a:schemeClr val="dk1"/>
              </a:solidFill>
              <a:latin typeface="Open Sans"/>
              <a:ea typeface="Open Sans"/>
              <a:cs typeface="Open Sans"/>
              <a:sym typeface="Open Sans"/>
            </a:endParaRPr>
          </a:p>
        </p:txBody>
      </p:sp>
      <p:sp>
        <p:nvSpPr>
          <p:cNvPr id="435" name="Google Shape;435;p46"/>
          <p:cNvSpPr txBox="1"/>
          <p:nvPr/>
        </p:nvSpPr>
        <p:spPr>
          <a:xfrm>
            <a:off x="713400" y="4383275"/>
            <a:ext cx="7717200" cy="2253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1200">
                <a:solidFill>
                  <a:schemeClr val="lt1"/>
                </a:solidFill>
                <a:latin typeface="Open Sans"/>
                <a:ea typeface="Open Sans"/>
                <a:cs typeface="Open Sans"/>
                <a:sym typeface="Open Sans"/>
              </a:rPr>
              <a:t>Follow the link in the graph to modify its data and then paste the new one here. </a:t>
            </a:r>
            <a:r>
              <a:rPr b="1" lang="en" sz="1200">
                <a:solidFill>
                  <a:schemeClr val="lt1"/>
                </a:solidFill>
                <a:uFill>
                  <a:noFill/>
                </a:uFill>
                <a:latin typeface="Open Sans"/>
                <a:ea typeface="Open Sans"/>
                <a:cs typeface="Open Sans"/>
                <a:sym typeface="Open Sans"/>
                <a:hlinkClick r:id="rId5">
                  <a:extLst>
                    <a:ext uri="{A12FA001-AC4F-418D-AE19-62706E023703}">
                      <ahyp:hlinkClr val="tx"/>
                    </a:ext>
                  </a:extLst>
                </a:hlinkClick>
              </a:rPr>
              <a:t>For more info, click here</a:t>
            </a:r>
            <a:endParaRPr b="1" sz="1200">
              <a:solidFill>
                <a:schemeClr val="lt1"/>
              </a:solidFill>
              <a:latin typeface="Open Sans"/>
              <a:ea typeface="Open Sans"/>
              <a:cs typeface="Open Sans"/>
              <a:sym typeface="Open Sans"/>
            </a:endParaRPr>
          </a:p>
        </p:txBody>
      </p:sp>
      <p:sp>
        <p:nvSpPr>
          <p:cNvPr id="436" name="Google Shape;436;p46"/>
          <p:cNvSpPr/>
          <p:nvPr/>
        </p:nvSpPr>
        <p:spPr>
          <a:xfrm>
            <a:off x="3244964" y="463300"/>
            <a:ext cx="55113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437" name="Google Shape;437;p46"/>
          <p:cNvSpPr/>
          <p:nvPr/>
        </p:nvSpPr>
        <p:spPr>
          <a:xfrm>
            <a:off x="387350" y="463300"/>
            <a:ext cx="4184700" cy="378000"/>
          </a:xfrm>
          <a:prstGeom prst="roundRect">
            <a:avLst>
              <a:gd fmla="val 50000" name="adj"/>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438" name="Google Shape;438;p46"/>
          <p:cNvSpPr/>
          <p:nvPr/>
        </p:nvSpPr>
        <p:spPr>
          <a:xfrm>
            <a:off x="4572000" y="463300"/>
            <a:ext cx="13947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439" name="Google Shape;439;p46"/>
          <p:cNvSpPr/>
          <p:nvPr/>
        </p:nvSpPr>
        <p:spPr>
          <a:xfrm>
            <a:off x="5966650" y="463300"/>
            <a:ext cx="1394700" cy="378000"/>
          </a:xfrm>
          <a:prstGeom prst="rect">
            <a:avLst/>
          </a:prstGeom>
          <a:solidFill>
            <a:srgbClr val="EAC67C"/>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440" name="Google Shape;440;p46"/>
          <p:cNvSpPr/>
          <p:nvPr/>
        </p:nvSpPr>
        <p:spPr>
          <a:xfrm>
            <a:off x="1713825" y="463300"/>
            <a:ext cx="1531200" cy="378000"/>
          </a:xfrm>
          <a:prstGeom prst="rect">
            <a:avLst/>
          </a:prstGeom>
          <a:solidFill>
            <a:schemeClr val="accent5"/>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441" name="Google Shape;441;p46">
            <a:hlinkClick action="ppaction://hlinksldjump" r:id="rId6"/>
          </p:cNvPr>
          <p:cNvSpPr txBox="1"/>
          <p:nvPr/>
        </p:nvSpPr>
        <p:spPr>
          <a:xfrm>
            <a:off x="4423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Home</a:t>
            </a:r>
            <a:endParaRPr sz="1300">
              <a:solidFill>
                <a:srgbClr val="FCF5E5"/>
              </a:solidFill>
              <a:latin typeface="Open Sans SemiBold"/>
              <a:ea typeface="Open Sans SemiBold"/>
              <a:cs typeface="Open Sans SemiBold"/>
              <a:sym typeface="Open Sans SemiBold"/>
            </a:endParaRPr>
          </a:p>
        </p:txBody>
      </p:sp>
      <p:sp>
        <p:nvSpPr>
          <p:cNvPr id="442" name="Google Shape;442;p46"/>
          <p:cNvSpPr/>
          <p:nvPr/>
        </p:nvSpPr>
        <p:spPr>
          <a:xfrm>
            <a:off x="3212350" y="463300"/>
            <a:ext cx="1324500" cy="378000"/>
          </a:xfrm>
          <a:prstGeom prst="rect">
            <a:avLst/>
          </a:prstGeom>
          <a:solidFill>
            <a:schemeClr val="lt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300"/>
          </a:p>
        </p:txBody>
      </p:sp>
      <p:sp>
        <p:nvSpPr>
          <p:cNvPr id="443" name="Google Shape;443;p46">
            <a:hlinkClick action="ppaction://hlinksldjump" r:id="rId7"/>
          </p:cNvPr>
          <p:cNvSpPr txBox="1"/>
          <p:nvPr/>
        </p:nvSpPr>
        <p:spPr>
          <a:xfrm>
            <a:off x="1809775"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Announcements</a:t>
            </a:r>
            <a:endParaRPr sz="1300">
              <a:solidFill>
                <a:srgbClr val="FCF5E5"/>
              </a:solidFill>
              <a:latin typeface="Open Sans SemiBold"/>
              <a:ea typeface="Open Sans SemiBold"/>
              <a:cs typeface="Open Sans SemiBold"/>
              <a:sym typeface="Open Sans SemiBold"/>
            </a:endParaRPr>
          </a:p>
        </p:txBody>
      </p:sp>
      <p:sp>
        <p:nvSpPr>
          <p:cNvPr id="444" name="Google Shape;444;p46">
            <a:hlinkClick action="ppaction://hlinksldjump" r:id="rId8"/>
          </p:cNvPr>
          <p:cNvSpPr txBox="1"/>
          <p:nvPr/>
        </p:nvSpPr>
        <p:spPr>
          <a:xfrm>
            <a:off x="3212362"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depth</a:t>
            </a:r>
            <a:endParaRPr sz="1300">
              <a:solidFill>
                <a:srgbClr val="FCF5E5"/>
              </a:solidFill>
              <a:latin typeface="Open Sans SemiBold"/>
              <a:ea typeface="Open Sans SemiBold"/>
              <a:cs typeface="Open Sans SemiBold"/>
              <a:sym typeface="Open Sans SemiBold"/>
            </a:endParaRPr>
          </a:p>
        </p:txBody>
      </p:sp>
      <p:sp>
        <p:nvSpPr>
          <p:cNvPr id="445" name="Google Shape;445;p46">
            <a:hlinkClick action="ppaction://hlinksldjump" r:id="rId9"/>
          </p:cNvPr>
          <p:cNvSpPr txBox="1"/>
          <p:nvPr/>
        </p:nvSpPr>
        <p:spPr>
          <a:xfrm>
            <a:off x="4597387"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In brief</a:t>
            </a:r>
            <a:endParaRPr sz="1300">
              <a:solidFill>
                <a:srgbClr val="FCF5E5"/>
              </a:solidFill>
              <a:latin typeface="Open Sans SemiBold"/>
              <a:ea typeface="Open Sans SemiBold"/>
              <a:cs typeface="Open Sans SemiBold"/>
              <a:sym typeface="Open Sans SemiBold"/>
            </a:endParaRPr>
          </a:p>
        </p:txBody>
      </p:sp>
      <p:sp>
        <p:nvSpPr>
          <p:cNvPr id="446" name="Google Shape;446;p46">
            <a:hlinkClick action="ppaction://hlinksldjump" r:id="rId10"/>
          </p:cNvPr>
          <p:cNvSpPr txBox="1"/>
          <p:nvPr/>
        </p:nvSpPr>
        <p:spPr>
          <a:xfrm>
            <a:off x="5982413"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Welcome!</a:t>
            </a:r>
            <a:endParaRPr sz="1300">
              <a:solidFill>
                <a:srgbClr val="FCF5E5"/>
              </a:solidFill>
              <a:latin typeface="Open Sans SemiBold"/>
              <a:ea typeface="Open Sans SemiBold"/>
              <a:cs typeface="Open Sans SemiBold"/>
              <a:sym typeface="Open Sans SemiBold"/>
            </a:endParaRPr>
          </a:p>
        </p:txBody>
      </p:sp>
      <p:sp>
        <p:nvSpPr>
          <p:cNvPr id="447" name="Google Shape;447;p46">
            <a:hlinkClick action="ppaction://hlinksldjump" r:id="rId11"/>
          </p:cNvPr>
          <p:cNvSpPr txBox="1"/>
          <p:nvPr/>
        </p:nvSpPr>
        <p:spPr>
          <a:xfrm>
            <a:off x="7367450" y="522250"/>
            <a:ext cx="1340400" cy="264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300">
                <a:solidFill>
                  <a:srgbClr val="FCF5E5"/>
                </a:solidFill>
                <a:latin typeface="Open Sans SemiBold"/>
                <a:ea typeface="Open Sans SemiBold"/>
                <a:cs typeface="Open Sans SemiBold"/>
                <a:sym typeface="Open Sans SemiBold"/>
              </a:rPr>
              <a:t>Events</a:t>
            </a:r>
            <a:endParaRPr sz="1300">
              <a:solidFill>
                <a:srgbClr val="FCF5E5"/>
              </a:solidFill>
              <a:latin typeface="Open Sans SemiBold"/>
              <a:ea typeface="Open Sans SemiBold"/>
              <a:cs typeface="Open Sans SemiBold"/>
              <a:sym typeface="Open Sans SemiBold"/>
            </a:endParaRPr>
          </a:p>
        </p:txBody>
      </p:sp>
      <p:pic>
        <p:nvPicPr>
          <p:cNvPr id="448" name="Google Shape;448;p46"/>
          <p:cNvPicPr preferRelativeResize="0"/>
          <p:nvPr/>
        </p:nvPicPr>
        <p:blipFill>
          <a:blip r:embed="rId12">
            <a:alphaModFix/>
          </a:blip>
          <a:stretch>
            <a:fillRect/>
          </a:stretch>
        </p:blipFill>
        <p:spPr>
          <a:xfrm>
            <a:off x="7814650" y="642475"/>
            <a:ext cx="1046649" cy="10466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3D Animated Newsletter by Slidesgo">
  <a:themeElements>
    <a:clrScheme name="Simple Light">
      <a:dk1>
        <a:srgbClr val="FCF5E5"/>
      </a:dk1>
      <a:lt1>
        <a:srgbClr val="666666"/>
      </a:lt1>
      <a:dk2>
        <a:srgbClr val="F7DDA8"/>
      </a:dk2>
      <a:lt2>
        <a:srgbClr val="E3ADA5"/>
      </a:lt2>
      <a:accent1>
        <a:srgbClr val="F5CEC8"/>
      </a:accent1>
      <a:accent2>
        <a:srgbClr val="76B5B4"/>
      </a:accent2>
      <a:accent3>
        <a:srgbClr val="BAD9DC"/>
      </a:accent3>
      <a:accent4>
        <a:srgbClr val="BAD9DC"/>
      </a:accent4>
      <a:accent5>
        <a:srgbClr val="EAC67C"/>
      </a:accent5>
      <a:accent6>
        <a:srgbClr val="FFFFFF"/>
      </a:accent6>
      <a:hlink>
        <a:srgbClr val="FBEFD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